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7"/>
  </p:notesMasterIdLst>
  <p:sldIdLst>
    <p:sldId id="256" r:id="rId2"/>
    <p:sldId id="257" r:id="rId3"/>
    <p:sldId id="258" r:id="rId4"/>
    <p:sldId id="276" r:id="rId5"/>
    <p:sldId id="272" r:id="rId6"/>
    <p:sldId id="260" r:id="rId7"/>
    <p:sldId id="273" r:id="rId8"/>
    <p:sldId id="259" r:id="rId9"/>
    <p:sldId id="274" r:id="rId10"/>
    <p:sldId id="270" r:id="rId11"/>
    <p:sldId id="275" r:id="rId12"/>
    <p:sldId id="269" r:id="rId13"/>
    <p:sldId id="261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26T17:44:12.145" idx="1">
    <p:pos x="-767" y="6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A863DB-A2C1-43EE-8EE7-124F3BBC5B8A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D3E0EA-3A08-4F54-8F93-9811365BC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166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6BA06-7256-449A-9F7A-09A26F3DF3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5F3E14-C148-42BC-9DDC-8D8DF5522900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B7B7F7C-4DA9-4EF1-A90B-7855922D15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263A75-8FC1-4626-8D42-6708963C0989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0B013B-7039-425F-A7EF-566B1788E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07F72A5E-8D45-4A9F-AB05-B51B18F6F61E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C2A19A2-7124-4FF9-9151-CEB81ECC3F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D170FD-7785-4484-81DF-6BEAE597AFC0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658CFB-F10E-4C18-8DAC-33DFD3030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3842032-44E5-428E-ABC5-71AB681846DE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971E39BA-CF8E-4099-BDF8-92CD4F8CB9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B7AFA7-58C9-4131-9100-10A1DAF4FC3F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618444-8583-44B3-B286-1CC1F0C00E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26E928-B2FD-4408-BCE8-AC2222CD08BB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792AD7-53C2-4677-89F6-E839EA7B9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C7B005-71D8-412E-8B44-66C51F258E5D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F05FEE-EEAA-4996-A05B-4F5200822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D5D8225-7320-441F-A009-1699202A2B28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EE6F4A-7F5D-48E7-9CA0-39E2ED63FE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A799CC-DCE8-4123-90F4-A10E2AAFE5E7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C2D8D6-C8D9-4326-A983-3D10B06613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D5D862-90CA-428B-96FB-CA1AC149DBB2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B45A00-A7F9-41F9-AFDF-A652E71BBD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ECDD4DB-CF73-4517-B408-EE9252F16D7D}" type="datetimeFigureOut">
              <a:rPr lang="ru-RU" smtClean="0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25A7B4A-B296-4171-818C-C35554DAC7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0"/>
            <a:ext cx="5105400" cy="951384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Что такое ЦИРК?</a:t>
            </a:r>
            <a:endParaRPr lang="ru-RU" dirty="0"/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 flipH="1">
            <a:off x="11052175" y="6858000"/>
            <a:ext cx="1809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1026" name="Picture 2" descr="C:\Documents and Settings\дом\Рабочий стол\цир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3151" cy="5047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04813"/>
            <a:ext cx="47164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3" y="3611563"/>
            <a:ext cx="4516437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5775" y="188913"/>
            <a:ext cx="31686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непременная составляющая циркового здания – сферический купол, необходимый для воздушных гимнастических номеров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063" y="3962400"/>
            <a:ext cx="3095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гимнасты, акробаты, эквилибристы  заставляют замирать сердца зрителей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/>
          </p:cNvSpPr>
          <p:nvPr>
            <p:ph type="title"/>
          </p:nvPr>
        </p:nvSpPr>
        <p:spPr bwMode="auto">
          <a:xfrm>
            <a:off x="1187450" y="188913"/>
            <a:ext cx="6511925" cy="647799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ФОКУСНИК</a:t>
            </a:r>
          </a:p>
        </p:txBody>
      </p:sp>
      <p:pic>
        <p:nvPicPr>
          <p:cNvPr id="40966" name="Picture 6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424863" cy="551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33375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900" y="3214688"/>
            <a:ext cx="31877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0" y="3933825"/>
            <a:ext cx="31051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1124744"/>
            <a:ext cx="2088232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Веселые клоуны дарят смех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86" y="40332"/>
            <a:ext cx="78380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Были бродячие артисты и у нас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Руси.</a:t>
            </a: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981075"/>
            <a:ext cx="248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24128" y="2708920"/>
            <a:ext cx="24482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переводе с английское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clown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- деревенщина, невоспитанный человек. клоунами и были, бедняки и пьяницы, отсюда и взялся традиционный красный нос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70225"/>
            <a:ext cx="318452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800" y="980728"/>
            <a:ext cx="540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Скоморохи показывали дрессированных медведей и других животных, они жонгли­ровали, исполняли акробатические трюки. Эти артисты могут быть названы предшественниками клоунов.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92088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Династия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ряд поколений, передающих из рода в род профессиональное мастерство, традиции. Во всей истории цивилизации самые известные и устойчивые династии – цирковые. Невозможно перечислить все имена, составляющие славу российского цирка </a:t>
            </a:r>
          </a:p>
        </p:txBody>
      </p:sp>
      <p:pic>
        <p:nvPicPr>
          <p:cNvPr id="2969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14178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68750"/>
            <a:ext cx="3816424" cy="25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063" y="731838"/>
            <a:ext cx="250983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550" y="446088"/>
            <a:ext cx="40433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0825" y="260350"/>
            <a:ext cx="748982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Запашные – династия укротителей, вольтижеров, акробатов, гимнастов.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13200"/>
            <a:ext cx="2381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013200"/>
            <a:ext cx="3810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43808" y="5287963"/>
            <a:ext cx="1866900" cy="157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Кио – династия иллюзионистов</a:t>
            </a:r>
            <a:r>
              <a:rPr lang="ru-RU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1341438"/>
            <a:ext cx="2041525" cy="19383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Дуровы</a:t>
            </a:r>
            <a:r>
              <a:rPr lang="ru-RU" sz="2400" b="1" dirty="0"/>
              <a:t> –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династия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клоунов-дрессировщиков</a:t>
            </a:r>
            <a:r>
              <a:rPr lang="ru-RU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9925" y="3413125"/>
            <a:ext cx="2124075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Багдасаровы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– династия укротителей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626"/>
            <a:ext cx="81724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Цирк </a:t>
            </a:r>
            <a:r>
              <a:rPr lang="ru-RU" sz="3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</a:t>
            </a:r>
            <a:r>
              <a:rPr lang="ru-RU" sz="3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латинского слова </a:t>
            </a:r>
            <a:r>
              <a:rPr lang="ru-RU" sz="3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circus</a:t>
            </a:r>
            <a:r>
              <a:rPr lang="ru-RU" sz="3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</a:t>
            </a:r>
            <a:r>
              <a:rPr lang="ru-RU" sz="3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означает </a:t>
            </a:r>
            <a:r>
              <a:rPr lang="ru-RU" sz="3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круг</a:t>
            </a:r>
          </a:p>
        </p:txBody>
      </p:sp>
      <p:pic>
        <p:nvPicPr>
          <p:cNvPr id="1536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187825"/>
            <a:ext cx="3960813" cy="2505075"/>
          </a:xfrm>
        </p:spPr>
      </p:pic>
      <p:pic>
        <p:nvPicPr>
          <p:cNvPr id="1536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521075" cy="2638532"/>
          </a:xfrm>
        </p:spPr>
      </p:pic>
      <p:sp>
        <p:nvSpPr>
          <p:cNvPr id="9" name="TextBox 8"/>
          <p:cNvSpPr txBox="1"/>
          <p:nvPr/>
        </p:nvSpPr>
        <p:spPr>
          <a:xfrm>
            <a:off x="4355976" y="4653136"/>
            <a:ext cx="395922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+mn-lt"/>
              </a:rPr>
              <a:t>цирк берет свое начало от античных гонок колесниц и конных ристалищ, бывших любимым развлечением древних римлян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389" y="1484313"/>
            <a:ext cx="46806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+mn-lt"/>
                <a:ea typeface="Batang" pitchFamily="18" charset="-127"/>
              </a:rPr>
              <a:t>Первые стационарные цирки появились в Древнем Риме, и представляли собой эллипсовидную арену огромного размера с трибунами, располагавшимися по трем сторонам овала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8039" y="3717033"/>
            <a:ext cx="48243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+mn-lt"/>
              </a:rPr>
              <a:t>В современном цирке основную часть помещения составляет круглая площадка (т.н. «арена», она же на профессиональном языке – «манеж»), диаметр которой всегда составляет 13 метров</a:t>
            </a:r>
            <a:r>
              <a:rPr lang="ru-RU" sz="2400" dirty="0">
                <a:solidFill>
                  <a:srgbClr val="7030A0"/>
                </a:solidFill>
                <a:latin typeface="+mn-lt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38" y="188913"/>
            <a:ext cx="497046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Европейский цирк, как и театр, родился на площади. Артисты давали свои представления пря­мо на земле, а зрители образовывали круг</a:t>
            </a:r>
            <a:r>
              <a:rPr lang="ru-RU" sz="2400" dirty="0">
                <a:solidFill>
                  <a:srgbClr val="7030A0"/>
                </a:solidFill>
                <a:latin typeface="+mn-lt"/>
              </a:rPr>
              <a:t> </a:t>
            </a:r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29511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1"/>
            <a:ext cx="33837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/>
              <a:t>Цирковые профессии</a:t>
            </a:r>
            <a:endParaRPr lang="ru-RU" dirty="0"/>
          </a:p>
        </p:txBody>
      </p:sp>
      <p:pic>
        <p:nvPicPr>
          <p:cNvPr id="2050" name="Picture 2" descr="C:\Documents and Settings\дом\Рабочий стол\_53562-4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15502"/>
            <a:ext cx="7416824" cy="5556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96664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7632971" cy="4741926"/>
          </a:xfrm>
          <a:prstGeom prst="rect">
            <a:avLst/>
          </a:prstGeom>
          <a:noFill/>
        </p:spPr>
      </p:pic>
      <p:sp>
        <p:nvSpPr>
          <p:cNvPr id="35848" name="Rectangle 8"/>
          <p:cNvSpPr>
            <a:spLocks noGrp="1"/>
          </p:cNvSpPr>
          <p:nvPr>
            <p:ph type="title"/>
          </p:nvPr>
        </p:nvSpPr>
        <p:spPr bwMode="auto">
          <a:xfrm>
            <a:off x="1331640" y="0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effectLst/>
              </a:rPr>
              <a:t>КАНАТОХОДЦЫ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90488"/>
            <a:ext cx="56642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+mn-lt"/>
              </a:rPr>
              <a:t>искусство канатоходцев зародилось в среде ремесленников, занимающихся плетением канатов чтобы продемонстрировать крепость своего изделия, мастера ходили и прыгали по канату, натянутому между двумя          подставками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297815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38" y="2733675"/>
            <a:ext cx="28352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%D0%91%D1%80%D0%B0%D1%82%D1%8C%D1%8F-%D0%97%D0%B0%D0%BF%D0%B0%D1%88%D0%BD%D1%8B%D0%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172400" cy="54511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7140628" cy="792088"/>
          </a:xfrm>
        </p:spPr>
        <p:txBody>
          <a:bodyPr/>
          <a:lstStyle/>
          <a:p>
            <a:pPr algn="ctr"/>
            <a:r>
              <a:rPr lang="ru-RU" dirty="0" smtClean="0"/>
              <a:t>дрессировщики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188913"/>
            <a:ext cx="4319587" cy="155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Укротители ведут свою родословную от гладиаторов, сражавшихся на арене с дикими зверями</a:t>
            </a:r>
          </a:p>
        </p:txBody>
      </p:sp>
      <p:pic>
        <p:nvPicPr>
          <p:cNvPr id="1843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38" y="1844675"/>
            <a:ext cx="501173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flipV="1">
            <a:off x="4497388" y="4776788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endParaRPr lang="ru-RU" sz="2400" b="1">
              <a:solidFill>
                <a:srgbClr val="31489F"/>
              </a:solidFill>
              <a:latin typeface="Trebuchet MS" pitchFamily="34" charset="0"/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68313" y="4508500"/>
            <a:ext cx="367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20713" y="4660900"/>
            <a:ext cx="367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sil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9950"/>
            <a:ext cx="9144000" cy="5988050"/>
          </a:xfrm>
          <a:prstGeom prst="rect">
            <a:avLst/>
          </a:prstGeom>
          <a:noFill/>
        </p:spPr>
      </p:pic>
      <p:sp>
        <p:nvSpPr>
          <p:cNvPr id="37900" name="Rectangle 12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569325" cy="83661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3600" smtClean="0">
                <a:solidFill>
                  <a:srgbClr val="FF0000"/>
                </a:solidFill>
                <a:effectLst/>
              </a:rPr>
              <a:t>ВОЗДУШНЫЕ ГИМНАСТЫ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540</TotalTime>
  <Words>301</Words>
  <Application>Microsoft Office PowerPoint</Application>
  <PresentationFormat>Экран (4:3)</PresentationFormat>
  <Paragraphs>26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Что такое ЦИРК?</vt:lpstr>
      <vt:lpstr> Цирк от латинского слова «circus», означает круг</vt:lpstr>
      <vt:lpstr>Слайд 3</vt:lpstr>
      <vt:lpstr>Цирковые профессии</vt:lpstr>
      <vt:lpstr>КАНАТОХОДЦЫ</vt:lpstr>
      <vt:lpstr>Слайд 6</vt:lpstr>
      <vt:lpstr>дрессировщики</vt:lpstr>
      <vt:lpstr>Слайд 8</vt:lpstr>
      <vt:lpstr>ВОЗДУШНЫЕ ГИМНАСТЫ</vt:lpstr>
      <vt:lpstr>Слайд 10</vt:lpstr>
      <vt:lpstr>ФОКУСНИК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дом</cp:lastModifiedBy>
  <cp:revision>38</cp:revision>
  <dcterms:created xsi:type="dcterms:W3CDTF">2014-04-26T10:08:04Z</dcterms:created>
  <dcterms:modified xsi:type="dcterms:W3CDTF">2020-08-29T07:45:04Z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1164740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