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1" r:id="rId8"/>
    <p:sldId id="262" r:id="rId9"/>
    <p:sldId id="263" r:id="rId10"/>
    <p:sldId id="264" r:id="rId11"/>
    <p:sldId id="267" r:id="rId12"/>
    <p:sldId id="268" r:id="rId13"/>
    <p:sldId id="269" r:id="rId14"/>
    <p:sldId id="270" r:id="rId15"/>
    <p:sldId id="273" r:id="rId16"/>
    <p:sldId id="275" r:id="rId17"/>
    <p:sldId id="271" r:id="rId18"/>
    <p:sldId id="274" r:id="rId19"/>
    <p:sldId id="272" r:id="rId20"/>
    <p:sldId id="276" r:id="rId21"/>
    <p:sldId id="27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6" autoAdjust="0"/>
    <p:restoredTop sz="94624" autoAdjust="0"/>
  </p:normalViewPr>
  <p:slideViewPr>
    <p:cSldViewPr>
      <p:cViewPr varScale="1">
        <p:scale>
          <a:sx n="73" d="100"/>
          <a:sy n="73" d="100"/>
        </p:scale>
        <p:origin x="-106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4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7772400" cy="1470025"/>
          </a:xfrm>
        </p:spPr>
        <p:txBody>
          <a:bodyPr>
            <a:normAutofit/>
          </a:bodyPr>
          <a:lstStyle/>
          <a:p>
            <a:r>
              <a:rPr lang="ru-RU" sz="6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Привет, это я!!!</a:t>
            </a:r>
            <a:endParaRPr lang="ru-RU" sz="6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2780928"/>
            <a:ext cx="3744416" cy="1752600"/>
          </a:xfrm>
        </p:spPr>
        <p:txBody>
          <a:bodyPr>
            <a:noAutofit/>
          </a:bodyPr>
          <a:lstStyle/>
          <a:p>
            <a:r>
              <a:rPr lang="ru-RU" sz="60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Демид</a:t>
            </a:r>
            <a:endParaRPr lang="ru-RU" sz="6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ксюша\Desktop\дема\20180729_1406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88840"/>
            <a:ext cx="3384376" cy="43204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24257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 это моя семья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3816424" cy="50851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84784"/>
            <a:ext cx="3818287" cy="50851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201635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014 7.40741E-7 L -0.20399 0.04005 C -0.1691 0.04907 -0.11701 0.05393 -0.06267 0.05393 C -0.00069 0.05393 0.04878 0.04907 0.08368 0.04005 L 0.25 7.40741E-7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07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27584" y="4869160"/>
            <a:ext cx="7408333" cy="1257589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Мою маму зовут Ксения</a:t>
            </a:r>
            <a:r>
              <a:rPr lang="ru-RU" dirty="0" smtClean="0"/>
              <a:t>, она преподаватель;</a:t>
            </a:r>
          </a:p>
          <a:p>
            <a:endParaRPr lang="ru-RU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Моего папу зовут Толик, он металлург</a:t>
            </a:r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92696"/>
            <a:ext cx="2718733" cy="35730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479" y="692696"/>
            <a:ext cx="2672825" cy="35730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772060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Мы любим активный отдых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74820"/>
            <a:ext cx="3456384" cy="34943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108484"/>
            <a:ext cx="3024336" cy="40360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420888"/>
            <a:ext cx="2862749" cy="42210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305619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Катаемся на велосипедах и коньках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40768"/>
            <a:ext cx="3494376" cy="5229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661376"/>
            <a:ext cx="2646912" cy="45879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373344"/>
            <a:ext cx="2859782" cy="51966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799770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Выезжаем на природу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40768"/>
            <a:ext cx="2411760" cy="42794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628800"/>
            <a:ext cx="2503813" cy="42210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107640"/>
            <a:ext cx="2779318" cy="43924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710095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Мне очень интересно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290" y="1916832"/>
            <a:ext cx="3006765" cy="42484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44824"/>
            <a:ext cx="2736304" cy="43204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844824"/>
            <a:ext cx="3096344" cy="43204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516025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 просто гуляем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880828"/>
            <a:ext cx="2536380" cy="45091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0828"/>
            <a:ext cx="2880320" cy="45091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775" y="1880828"/>
            <a:ext cx="2499742" cy="45091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618962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476672"/>
            <a:ext cx="8208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 algn="ctr">
              <a:spcBef>
                <a:spcPct val="20000"/>
              </a:spcBef>
              <a:buClr>
                <a:srgbClr val="31B6FD"/>
              </a:buClr>
              <a:buSzPct val="100000"/>
              <a:buFont typeface="Symbol" pitchFamily="18" charset="2"/>
              <a:buChar char=""/>
            </a:pPr>
            <a:r>
              <a:rPr lang="ru-RU" sz="2800" dirty="0" smtClean="0">
                <a:solidFill>
                  <a:srgbClr val="073E87"/>
                </a:solidFill>
              </a:rPr>
              <a:t>Я очень люблю своих дедушку Васю </a:t>
            </a:r>
            <a:r>
              <a:rPr lang="ru-RU" sz="2800" dirty="0">
                <a:solidFill>
                  <a:srgbClr val="073E87"/>
                </a:solidFill>
              </a:rPr>
              <a:t>и </a:t>
            </a:r>
            <a:r>
              <a:rPr lang="ru-RU" sz="2800" dirty="0" smtClean="0">
                <a:solidFill>
                  <a:srgbClr val="073E87"/>
                </a:solidFill>
              </a:rPr>
              <a:t>бабушку Галю </a:t>
            </a:r>
            <a:r>
              <a:rPr lang="ru-RU" sz="2800" dirty="0">
                <a:solidFill>
                  <a:srgbClr val="073E87"/>
                </a:solidFill>
              </a:rPr>
              <a:t>и всегда им помогаю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480" y="1748644"/>
            <a:ext cx="2643758" cy="49411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02" y="1868488"/>
            <a:ext cx="2996952" cy="48933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868488"/>
            <a:ext cx="3059832" cy="47014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037463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7945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 меня есть мой любимый домашний питомец, его зовут Гриша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3" y="2276872"/>
            <a:ext cx="6408712" cy="43204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276137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Мне очень интересно играть со своими друзьями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53108"/>
            <a:ext cx="4608512" cy="43722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163906"/>
            <a:ext cx="3692828" cy="44442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444543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99592" y="1988840"/>
            <a:ext cx="7408333" cy="352839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/>
              <a:t>Меня зовут Демид, мне 6 лет;</a:t>
            </a:r>
          </a:p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endParaRPr lang="ru-RU" sz="20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/>
              <a:t>Живу я в городе </a:t>
            </a:r>
            <a:r>
              <a:rPr lang="ru-RU" sz="2000" dirty="0" smtClean="0"/>
              <a:t>Челябинске</a:t>
            </a:r>
            <a:endParaRPr lang="ru-RU" sz="2000" dirty="0" smtClean="0"/>
          </a:p>
          <a:p>
            <a:pPr marL="0" indent="0">
              <a:buNone/>
            </a:pPr>
            <a:endParaRPr lang="ru-RU" sz="20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/>
              <a:t> Хожу в детский сад № 382</a:t>
            </a:r>
          </a:p>
          <a:p>
            <a:pPr marL="0" indent="0">
              <a:buNone/>
            </a:pPr>
            <a:r>
              <a:rPr lang="ru-RU" sz="2000" dirty="0" smtClean="0"/>
              <a:t> «Синяя птица»</a:t>
            </a:r>
            <a:endParaRPr lang="ru-RU" sz="2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Эта история про меня:</a:t>
            </a:r>
            <a:endParaRPr lang="ru-RU" dirty="0"/>
          </a:p>
        </p:txBody>
      </p:sp>
      <p:pic>
        <p:nvPicPr>
          <p:cNvPr id="2050" name="Picture 2" descr="C:\Users\ксюша\Desktop\дема\IMG_20200220_111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284984"/>
            <a:ext cx="3127198" cy="33843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258783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 Я очень люблю своих воспитателей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2193708" cy="29249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492896"/>
            <a:ext cx="2463738" cy="32849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80" y="3573015"/>
            <a:ext cx="2428678" cy="32382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556792"/>
            <a:ext cx="2463738" cy="32849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916380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внимание!!!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412776"/>
            <a:ext cx="5149433" cy="51571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638159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 свободное время </a:t>
            </a:r>
            <a:br>
              <a:rPr lang="ru-RU" dirty="0" smtClean="0"/>
            </a:br>
            <a:r>
              <a:rPr lang="ru-RU" dirty="0" smtClean="0"/>
              <a:t>Я люблю рисовать </a:t>
            </a:r>
            <a:endParaRPr lang="ru-RU" dirty="0"/>
          </a:p>
        </p:txBody>
      </p:sp>
      <p:pic>
        <p:nvPicPr>
          <p:cNvPr id="3074" name="Picture 2" descr="C:\Users\ксюша\Desktop\дема\XuhX5RO_Ki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606581"/>
            <a:ext cx="3099296" cy="39907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ксюша\Desktop\дема\IMG-23a895bbc38848c8272335d9feb494d6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37" y="2420890"/>
            <a:ext cx="2619663" cy="41764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ксюша\Desktop\дема\20190727_1050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632" y="2420890"/>
            <a:ext cx="2988840" cy="41764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600355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699426"/>
            <a:ext cx="2875161" cy="424985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Лепить из пластилина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520096"/>
            <a:ext cx="2931790" cy="47237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0" y="1520096"/>
            <a:ext cx="2924944" cy="45811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000514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2520280" cy="4459337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Делать с мамой подделки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556792"/>
            <a:ext cx="2427734" cy="43651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257604"/>
            <a:ext cx="4207396" cy="49634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042406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276872"/>
            <a:ext cx="2952328" cy="381642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Играть в шашки и делать аппликации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630" y="2276872"/>
            <a:ext cx="3294797" cy="38884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17138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 раннего возраста я занимаюсь плаваньем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25751"/>
            <a:ext cx="3744416" cy="39913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801974"/>
            <a:ext cx="2432869" cy="46531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710" y="2067823"/>
            <a:ext cx="2904360" cy="41214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494946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 Дзюдо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32856"/>
            <a:ext cx="2987824" cy="41353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40768"/>
            <a:ext cx="3522179" cy="49685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916832"/>
            <a:ext cx="2592288" cy="40839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883130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 меня уже есть первые мои награды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987951"/>
            <a:ext cx="3857625" cy="46085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592288"/>
            <a:ext cx="2777505" cy="39330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643388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123</TotalTime>
  <Words>145</Words>
  <Application>Microsoft Office PowerPoint</Application>
  <PresentationFormat>Экран (4:3)</PresentationFormat>
  <Paragraphs>31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Волна</vt:lpstr>
      <vt:lpstr>Привет, это я!!!</vt:lpstr>
      <vt:lpstr>Эта история про меня:</vt:lpstr>
      <vt:lpstr>В свободное время  Я люблю рисовать </vt:lpstr>
      <vt:lpstr>Лепить из пластилина</vt:lpstr>
      <vt:lpstr>Делать с мамой подделки </vt:lpstr>
      <vt:lpstr>Играть в шашки и делать аппликации</vt:lpstr>
      <vt:lpstr>С раннего возраста я занимаюсь плаваньем</vt:lpstr>
      <vt:lpstr>И Дзюдо</vt:lpstr>
      <vt:lpstr>У меня уже есть первые мои награды</vt:lpstr>
      <vt:lpstr>А это моя семья</vt:lpstr>
      <vt:lpstr>Слайд 11</vt:lpstr>
      <vt:lpstr>Мы любим активный отдых</vt:lpstr>
      <vt:lpstr>Катаемся на велосипедах и коньках</vt:lpstr>
      <vt:lpstr>Выезжаем на природу</vt:lpstr>
      <vt:lpstr>Мне очень интересно</vt:lpstr>
      <vt:lpstr>И просто гуляем</vt:lpstr>
      <vt:lpstr>Слайд 17</vt:lpstr>
      <vt:lpstr>У меня есть мой любимый домашний питомец, его зовут Гриша</vt:lpstr>
      <vt:lpstr>Мне очень интересно играть со своими друзьями</vt:lpstr>
      <vt:lpstr>И Я очень люблю своих воспитателей</vt:lpstr>
      <vt:lpstr>Спасибо за внимание!!!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Привет, это я!!!</dc:title>
  <dc:creator>ксюша</dc:creator>
  <cp:lastModifiedBy>Zverdvd.org</cp:lastModifiedBy>
  <cp:revision>16</cp:revision>
  <dcterms:created xsi:type="dcterms:W3CDTF">2020-10-20T16:49:08Z</dcterms:created>
  <dcterms:modified xsi:type="dcterms:W3CDTF">2021-11-09T16:35:59Z</dcterms:modified>
</cp:coreProperties>
</file>