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0" r:id="rId4"/>
    <p:sldId id="257" r:id="rId5"/>
    <p:sldId id="259" r:id="rId6"/>
    <p:sldId id="273" r:id="rId7"/>
    <p:sldId id="274" r:id="rId8"/>
    <p:sldId id="276" r:id="rId9"/>
    <p:sldId id="265" r:id="rId10"/>
    <p:sldId id="275" r:id="rId11"/>
    <p:sldId id="264" r:id="rId12"/>
    <p:sldId id="269" r:id="rId13"/>
    <p:sldId id="272" r:id="rId14"/>
    <p:sldId id="270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6A96"/>
    <a:srgbClr val="8E4E90"/>
    <a:srgbClr val="9C569E"/>
    <a:srgbClr val="94467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980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D0430-F849-4168-B09A-210E09ECD76F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6C626-6546-4467-90C8-1E5A32CEE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6C626-6546-4467-90C8-1E5A32CEEDB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Логопедическое занятие.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Дифференциация звуков Ц и 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02130" y="0"/>
            <a:ext cx="1441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Повторюшка</a:t>
            </a:r>
            <a:endParaRPr lang="ru-RU" dirty="0"/>
          </a:p>
        </p:txBody>
      </p:sp>
      <p:pic>
        <p:nvPicPr>
          <p:cNvPr id="2050" name="Picture 2" descr="Ухо вектора на белой предпосылке Иллюстрация вектора - иллюстрации ...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0429" r="16570"/>
          <a:stretch>
            <a:fillRect/>
          </a:stretch>
        </p:blipFill>
        <p:spPr bwMode="auto">
          <a:xfrm>
            <a:off x="1403648" y="1196752"/>
            <a:ext cx="2520280" cy="3528392"/>
          </a:xfrm>
          <a:prstGeom prst="rect">
            <a:avLst/>
          </a:prstGeom>
          <a:noFill/>
        </p:spPr>
      </p:pic>
      <p:pic>
        <p:nvPicPr>
          <p:cNvPr id="2052" name="Picture 4" descr="Рот рот зубы мультфильм женский сексуальная часть тела | Премиум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564904"/>
            <a:ext cx="3851920" cy="30273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211669"/>
            <a:ext cx="3859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Че-це</a:t>
            </a:r>
            <a:r>
              <a:rPr lang="ru-RU" dirty="0" smtClean="0"/>
              <a:t>   чех-цех  </a:t>
            </a:r>
            <a:r>
              <a:rPr lang="ru-RU" dirty="0" err="1" smtClean="0"/>
              <a:t>ча-ца</a:t>
            </a:r>
            <a:r>
              <a:rPr lang="ru-RU" dirty="0" smtClean="0"/>
              <a:t>  </a:t>
            </a:r>
            <a:r>
              <a:rPr lang="ru-RU" dirty="0" err="1" smtClean="0"/>
              <a:t>чапвть-цапать</a:t>
            </a:r>
            <a:endParaRPr lang="ru-RU" dirty="0" smtClean="0"/>
          </a:p>
          <a:p>
            <a:r>
              <a:rPr lang="ru-RU" dirty="0" err="1" smtClean="0"/>
              <a:t>Це-че</a:t>
            </a:r>
            <a:r>
              <a:rPr lang="ru-RU" dirty="0" smtClean="0"/>
              <a:t>   цепи-чеки  </a:t>
            </a:r>
            <a:r>
              <a:rPr lang="ru-RU" dirty="0" err="1" smtClean="0"/>
              <a:t>ца-ча</a:t>
            </a:r>
            <a:r>
              <a:rPr lang="ru-RU" dirty="0" smtClean="0"/>
              <a:t>  цапля-чайка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0"/>
            <a:ext cx="5508104" cy="7647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Дифференциация звуков Ц и Ч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1331" y="836712"/>
            <a:ext cx="85079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АЦ-ОЦ-УЦ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      АЧ-ОЧ-УЧ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   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ЯЦ-ЁЦ-ЮЦ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      ЯЧ-ЁЧ-ЮЧ    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780928"/>
            <a:ext cx="254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Игра «Скажи наоборот»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9684" y="3284984"/>
            <a:ext cx="140294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АЦ-АЦ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АЧ-АЧ</a:t>
            </a:r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ОЦ-ОЦ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ОЧ-ОЧ</a:t>
            </a:r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УЦ-УЦ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УЧ-УЧ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3284984"/>
            <a:ext cx="27363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ЭЦ-ЭЦ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ЕЧ-ЕЧ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ЫЦ-ЫЦ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ЫЧ-ЫЧ</a:t>
            </a:r>
          </a:p>
        </p:txBody>
      </p:sp>
      <p:pic>
        <p:nvPicPr>
          <p:cNvPr id="24578" name="Picture 2" descr="التصفيق, اليدين مجانا رمز من 780 Free Vector Emo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221088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7152" y="0"/>
            <a:ext cx="4546848" cy="62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Назови картинки</a:t>
            </a:r>
            <a:endParaRPr lang="ru-RU" dirty="0"/>
          </a:p>
        </p:txBody>
      </p:sp>
      <p:pic>
        <p:nvPicPr>
          <p:cNvPr id="4098" name="Picture 2" descr="Какие бывают врачи? [классификация] =) | Веришь.Нет? =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7544" y="764704"/>
            <a:ext cx="1152128" cy="2220969"/>
          </a:xfrm>
          <a:prstGeom prst="rect">
            <a:avLst/>
          </a:prstGeom>
          <a:noFill/>
        </p:spPr>
      </p:pic>
      <p:pic>
        <p:nvPicPr>
          <p:cNvPr id="4100" name="Picture 4" descr="Грач весну приносит - GrandK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412776"/>
            <a:ext cx="1696188" cy="1512168"/>
          </a:xfrm>
          <a:prstGeom prst="rect">
            <a:avLst/>
          </a:prstGeom>
          <a:noFill/>
        </p:spPr>
      </p:pic>
      <p:pic>
        <p:nvPicPr>
          <p:cNvPr id="4102" name="Picture 6" descr="Миллионер Богач Возложение денег мешочки - векторная графика"/>
          <p:cNvPicPr>
            <a:picLocks noChangeAspect="1" noChangeArrowheads="1"/>
          </p:cNvPicPr>
          <p:nvPr/>
        </p:nvPicPr>
        <p:blipFill>
          <a:blip r:embed="rId4" cstate="print"/>
          <a:srcRect l="5040" t="17640" r="4241" b="16841"/>
          <a:stretch>
            <a:fillRect/>
          </a:stretch>
        </p:blipFill>
        <p:spPr bwMode="auto">
          <a:xfrm>
            <a:off x="2051720" y="548680"/>
            <a:ext cx="2392881" cy="1728192"/>
          </a:xfrm>
          <a:prstGeom prst="rect">
            <a:avLst/>
          </a:prstGeom>
          <a:noFill/>
        </p:spPr>
      </p:pic>
      <p:pic>
        <p:nvPicPr>
          <p:cNvPr id="4110" name="Picture 14" descr="Правильно ли говорить «доброй ночи»? - Образование - Официальный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797152"/>
            <a:ext cx="2613397" cy="1637931"/>
          </a:xfrm>
          <a:prstGeom prst="rect">
            <a:avLst/>
          </a:prstGeom>
          <a:noFill/>
        </p:spPr>
      </p:pic>
      <p:pic>
        <p:nvPicPr>
          <p:cNvPr id="4112" name="Picture 16" descr="Калач. Виды калачей"/>
          <p:cNvPicPr>
            <a:picLocks noChangeAspect="1" noChangeArrowheads="1"/>
          </p:cNvPicPr>
          <p:nvPr/>
        </p:nvPicPr>
        <p:blipFill>
          <a:blip r:embed="rId6" cstate="print"/>
          <a:srcRect l="7432" t="17341" r="8339" b="15771"/>
          <a:stretch>
            <a:fillRect/>
          </a:stretch>
        </p:blipFill>
        <p:spPr bwMode="auto">
          <a:xfrm>
            <a:off x="4572000" y="2996952"/>
            <a:ext cx="1904212" cy="1512168"/>
          </a:xfrm>
          <a:prstGeom prst="rect">
            <a:avLst/>
          </a:prstGeom>
          <a:noFill/>
        </p:spPr>
      </p:pic>
      <p:pic>
        <p:nvPicPr>
          <p:cNvPr id="28674" name="Picture 2" descr="Желтый полумесяц изображение_Фото номер 400232188_PNG Формат ...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>
            <a:off x="2411760" y="2492896"/>
            <a:ext cx="1656184" cy="1656184"/>
          </a:xfrm>
          <a:prstGeom prst="rect">
            <a:avLst/>
          </a:prstGeom>
          <a:noFill/>
        </p:spPr>
      </p:pic>
      <p:pic>
        <p:nvPicPr>
          <p:cNvPr id="28676" name="Picture 4" descr="Танец: мечта, профессия, хобби | Молодежный информационно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07053" y="836713"/>
            <a:ext cx="2025187" cy="1906524"/>
          </a:xfrm>
          <a:prstGeom prst="rect">
            <a:avLst/>
          </a:prstGeom>
          <a:noFill/>
        </p:spPr>
      </p:pic>
      <p:pic>
        <p:nvPicPr>
          <p:cNvPr id="28678" name="Picture 6" descr="Символы девушки руки пальца изолировали крюк концепции каждое ..."/>
          <p:cNvPicPr>
            <a:picLocks noChangeAspect="1" noChangeArrowheads="1"/>
          </p:cNvPicPr>
          <p:nvPr/>
        </p:nvPicPr>
        <p:blipFill>
          <a:blip r:embed="rId9" cstate="print">
            <a:lum/>
          </a:blip>
          <a:srcRect l="3780" t="8510" r="31016" b="12061"/>
          <a:stretch>
            <a:fillRect/>
          </a:stretch>
        </p:blipFill>
        <p:spPr bwMode="auto">
          <a:xfrm>
            <a:off x="539552" y="3573016"/>
            <a:ext cx="1685759" cy="1368152"/>
          </a:xfrm>
          <a:prstGeom prst="rect">
            <a:avLst/>
          </a:prstGeom>
          <a:noFill/>
        </p:spPr>
      </p:pic>
      <p:pic>
        <p:nvPicPr>
          <p:cNvPr id="28680" name="Picture 8" descr="Индеец: изображения, стоковые фотографии и векторная графика ..."/>
          <p:cNvPicPr>
            <a:picLocks noChangeAspect="1" noChangeArrowheads="1"/>
          </p:cNvPicPr>
          <p:nvPr/>
        </p:nvPicPr>
        <p:blipFill>
          <a:blip r:embed="rId10" cstate="print"/>
          <a:srcRect b="8201"/>
          <a:stretch>
            <a:fillRect/>
          </a:stretch>
        </p:blipFill>
        <p:spPr bwMode="auto">
          <a:xfrm>
            <a:off x="1475656" y="4725144"/>
            <a:ext cx="1739714" cy="1656184"/>
          </a:xfrm>
          <a:prstGeom prst="rect">
            <a:avLst/>
          </a:prstGeom>
          <a:noFill/>
        </p:spPr>
      </p:pic>
      <p:pic>
        <p:nvPicPr>
          <p:cNvPr id="28682" name="Picture 10" descr="О форме морского пехотинца... - Морская Пехота России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3429000"/>
            <a:ext cx="1882887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44320/v844320652/7ac7d/94_5oz_QZS4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3021" t="39506" r="7802" b="13580"/>
          <a:stretch>
            <a:fillRect/>
          </a:stretch>
        </p:blipFill>
        <p:spPr bwMode="auto">
          <a:xfrm>
            <a:off x="221201" y="1772816"/>
            <a:ext cx="8587901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7392" y="0"/>
            <a:ext cx="2386608" cy="56207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Предложения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6805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ЕЦ-ЕЦ-ЕЦ – Сидит в гнезде птенец.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ЕЧ-ЕЧ-ЕЧ – у Андрея меч.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ИЦ-ИЦ-ИЦ – Для уколов нужен шприц.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ИЧ-ИЧ-ИЧ – привезли кирпич.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2530" name="Picture 2" descr="Уроки рисования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9927" b="2713"/>
          <a:stretch>
            <a:fillRect/>
          </a:stretch>
        </p:blipFill>
        <p:spPr bwMode="auto">
          <a:xfrm>
            <a:off x="6300192" y="809406"/>
            <a:ext cx="1440160" cy="1258127"/>
          </a:xfrm>
          <a:prstGeom prst="rect">
            <a:avLst/>
          </a:prstGeom>
          <a:noFill/>
        </p:spPr>
      </p:pic>
      <p:sp>
        <p:nvSpPr>
          <p:cNvPr id="22532" name="AutoShape 4" descr="шприц векторные изображения, графика и иллюстрации - 123R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ᐈ Шприц рисунок вектор, рисунки шприц | скачать на Depositphotos®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6876256" y="3212976"/>
            <a:ext cx="1656184" cy="1656184"/>
          </a:xfrm>
          <a:prstGeom prst="rect">
            <a:avLst/>
          </a:prstGeom>
          <a:noFill/>
        </p:spPr>
      </p:pic>
      <p:pic>
        <p:nvPicPr>
          <p:cNvPr id="12" name="Picture 6" descr="меч картинки, Фотографии и изображения - 123R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132856"/>
            <a:ext cx="2130377" cy="1415517"/>
          </a:xfrm>
          <a:prstGeom prst="rect">
            <a:avLst/>
          </a:prstGeom>
          <a:noFill/>
        </p:spPr>
      </p:pic>
      <p:pic>
        <p:nvPicPr>
          <p:cNvPr id="13" name="Picture 4" descr="Купить облицовочный кирпич в Туле - низкие цен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012160" y="4941168"/>
            <a:ext cx="1906970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476672"/>
            <a:ext cx="5014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92D050"/>
                </a:solidFill>
                <a:latin typeface="Comic Sans MS" pitchFamily="66" charset="0"/>
              </a:rPr>
              <a:t>Молодец!</a:t>
            </a:r>
            <a:endParaRPr lang="ru-RU" sz="8000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pic>
        <p:nvPicPr>
          <p:cNvPr id="1028" name="Picture 4" descr="Готовится «Шрек 5»: концепция изменилась! - Новости - Тит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79" y="2132856"/>
            <a:ext cx="9028937" cy="47251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05064"/>
            <a:ext cx="9144000" cy="30689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290" name="Picture 2" descr="шрек фото скачать - Поиск в Google | Шрек, Мультфильмы, Смешно"/>
          <p:cNvPicPr>
            <a:picLocks noChangeAspect="1" noChangeArrowheads="1"/>
          </p:cNvPicPr>
          <p:nvPr/>
        </p:nvPicPr>
        <p:blipFill>
          <a:blip r:embed="rId2" cstate="print"/>
          <a:srcRect b="3947"/>
          <a:stretch>
            <a:fillRect/>
          </a:stretch>
        </p:blipFill>
        <p:spPr bwMode="auto">
          <a:xfrm>
            <a:off x="2771800" y="620687"/>
            <a:ext cx="6372201" cy="6120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AutoShape 4" descr="День рождения в стиле «Тролли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68960"/>
            <a:ext cx="3169368" cy="7647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Comic Sans MS" pitchFamily="66" charset="0"/>
              </a:rPr>
              <a:t>Самомассаж</a:t>
            </a:r>
            <a:endParaRPr lang="ru-RU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84168" y="1052736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444208" y="1124744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868144" y="1772816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588224" y="1844824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5580112" y="1916832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6804248" y="2132856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7020272" y="1556792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5364088" y="1268760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3059832" y="908720"/>
            <a:ext cx="576064" cy="57606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4067944" y="404664"/>
            <a:ext cx="216024" cy="2160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3491880" y="1700808"/>
            <a:ext cx="504056" cy="50405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ownloads\bliny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08"/>
            <a:ext cx="432048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292080" y="332656"/>
            <a:ext cx="3616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Артикуляционные упражнения</a:t>
            </a:r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300192" y="2348880"/>
            <a:ext cx="23042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испечь блины решили,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 теста замесили.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было веселей,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Пригласили всех друзей.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1196752"/>
            <a:ext cx="3916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ПЕ-ПЕ-ПЕ-ПЕ</a:t>
            </a:r>
            <a:endParaRPr lang="ru-RU" sz="5400" b="1" cap="none" spc="0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266" name="Picture 2" descr="Filmz.ru: Шрэк навсегда Фотогалерея промо-слайды Антонио Бандерас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04891"/>
            <a:ext cx="3312368" cy="5653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Купить забор: цены с установкой под ключ в Москве"/>
          <p:cNvPicPr>
            <a:picLocks noChangeAspect="1" noChangeArrowheads="1"/>
          </p:cNvPicPr>
          <p:nvPr/>
        </p:nvPicPr>
        <p:blipFill>
          <a:blip r:embed="rId2" cstate="print"/>
          <a:srcRect l="9329" r="10871"/>
          <a:stretch>
            <a:fillRect/>
          </a:stretch>
        </p:blipFill>
        <p:spPr bwMode="auto">
          <a:xfrm>
            <a:off x="4788024" y="2924944"/>
            <a:ext cx="3960440" cy="3312368"/>
          </a:xfrm>
          <a:prstGeom prst="rect">
            <a:avLst/>
          </a:prstGeom>
          <a:noFill/>
        </p:spPr>
      </p:pic>
      <p:pic>
        <p:nvPicPr>
          <p:cNvPr id="2051" name="Picture 3" descr="img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64162" y="2440293"/>
            <a:ext cx="2847123" cy="2808312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627784" y="1988840"/>
            <a:ext cx="21602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Словно трубочка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нас дудочка.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Подудим мы в дудочку,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Тянем губы трубочкой.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AutoShape 6" descr="Деревянные заб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56" name="AutoShape 8" descr="Деревянные заборы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627784" y="5229200"/>
            <a:ext cx="23042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Вышли утром мы во двор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построили забор.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Зубки сомкнуты сейчас;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Получилось все у нас.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AutoShape 13" descr="Тролли клипарт Мультики DreamWorks клипарт Клипарт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42" name="Picture 2" descr="Квест «Шрек» в Орск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700808"/>
            <a:ext cx="2680199" cy="1800200"/>
          </a:xfrm>
          <a:prstGeom prst="rect">
            <a:avLst/>
          </a:prstGeom>
          <a:noFill/>
        </p:spPr>
      </p:pic>
      <p:pic>
        <p:nvPicPr>
          <p:cNvPr id="10" name="Picture 2" descr="bublik_belicki_s_vanilin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32656"/>
            <a:ext cx="3456384" cy="2600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ownloads\5817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9"/>
            <a:ext cx="3096344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3645024"/>
            <a:ext cx="24117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Мы, конечно, очень любим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Аккуратно чистить зубы.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Раз, два; три; четыре, пять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зубки заблестят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458562_orig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60031" y="329540"/>
            <a:ext cx="4010953" cy="3243476"/>
          </a:xfrm>
          <a:prstGeom prst="rect">
            <a:avLst/>
          </a:prstGeom>
          <a:noFill/>
        </p:spPr>
      </p:pic>
      <p:pic>
        <p:nvPicPr>
          <p:cNvPr id="8" name="Picture 2" descr="4692_gorka-detskaya-plastmasso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717032"/>
            <a:ext cx="3223229" cy="2649091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300192" y="3789040"/>
            <a:ext cx="24482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качелях мы качались,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Высоко вверх поднимались,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Вверх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вниз, вверх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вниз,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крепко ты держись.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115616" y="5517232"/>
            <a:ext cx="23397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так горка, что за чудо!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Выгнулся язык упруго: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Кончик в зубы упирается,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Бока к верху устремляются.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53373" y="0"/>
            <a:ext cx="2990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Характеристика звуков Ч и Ц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620688"/>
            <a:ext cx="15969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15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3717032"/>
            <a:ext cx="1152128" cy="10801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Беспроводные наушники Sony WH-1000XM3 — купить по выгодной цене на ..."/>
          <p:cNvPicPr>
            <a:picLocks noChangeAspect="1" noChangeArrowheads="1"/>
          </p:cNvPicPr>
          <p:nvPr/>
        </p:nvPicPr>
        <p:blipFill>
          <a:blip r:embed="rId2" cstate="print"/>
          <a:srcRect l="11717" t="8788" r="12123" b="9193"/>
          <a:stretch>
            <a:fillRect/>
          </a:stretch>
        </p:blipFill>
        <p:spPr bwMode="auto">
          <a:xfrm>
            <a:off x="3851920" y="4503581"/>
            <a:ext cx="1743622" cy="187774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03848" y="2996952"/>
            <a:ext cx="2741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СОГЛАСНЫЙ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548680"/>
            <a:ext cx="15969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>
                <a:latin typeface="Times New Roman" pitchFamily="18" charset="0"/>
                <a:cs typeface="Times New Roman" pitchFamily="18" charset="0"/>
              </a:rPr>
              <a:t>Ц</a:t>
            </a:r>
            <a:endParaRPr lang="ru-RU" sz="15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00192" y="3717032"/>
            <a:ext cx="1152128" cy="10801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узнечи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2033680" cy="1440160"/>
          </a:xfrm>
          <a:prstGeom prst="rect">
            <a:avLst/>
          </a:prstGeom>
          <a:noFill/>
        </p:spPr>
      </p:pic>
      <p:pic>
        <p:nvPicPr>
          <p:cNvPr id="3" name="Picture 4" descr="Lenagold - Клипарт - Поезда и паровозы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517232" y="4077072"/>
            <a:ext cx="8036923" cy="1648197"/>
          </a:xfrm>
          <a:prstGeom prst="rect">
            <a:avLst/>
          </a:prstGeom>
          <a:noFill/>
        </p:spPr>
      </p:pic>
      <p:pic>
        <p:nvPicPr>
          <p:cNvPr id="4" name="Picture 2" descr="Кузнечи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2033680" cy="1440160"/>
          </a:xfrm>
          <a:prstGeom prst="rect">
            <a:avLst/>
          </a:prstGeom>
          <a:noFill/>
        </p:spPr>
      </p:pic>
      <p:pic>
        <p:nvPicPr>
          <p:cNvPr id="5" name="Picture 2" descr="Кузнечи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052736"/>
            <a:ext cx="2033680" cy="1440160"/>
          </a:xfrm>
          <a:prstGeom prst="rect">
            <a:avLst/>
          </a:prstGeom>
          <a:noFill/>
        </p:spPr>
      </p:pic>
      <p:pic>
        <p:nvPicPr>
          <p:cNvPr id="6" name="Picture 2" descr="Кузнечи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052736"/>
            <a:ext cx="2033680" cy="1440160"/>
          </a:xfrm>
          <a:prstGeom prst="rect">
            <a:avLst/>
          </a:prstGeom>
          <a:noFill/>
        </p:spPr>
      </p:pic>
      <p:pic>
        <p:nvPicPr>
          <p:cNvPr id="7" name="Picture 2" descr="Кузнечи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124744"/>
            <a:ext cx="203368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0192" y="0"/>
            <a:ext cx="1596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8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427984" y="260648"/>
            <a:ext cx="0" cy="63367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Чайник со звуком, красный ELC 142514 - купить в интернет-магазине ..."/>
          <p:cNvPicPr>
            <a:picLocks noChangeAspect="1" noChangeArrowheads="1"/>
          </p:cNvPicPr>
          <p:nvPr/>
        </p:nvPicPr>
        <p:blipFill>
          <a:blip r:embed="rId2" cstate="print"/>
          <a:srcRect l="17627" t="10576" r="15392" b="8342"/>
          <a:stretch>
            <a:fillRect/>
          </a:stretch>
        </p:blipFill>
        <p:spPr bwMode="auto">
          <a:xfrm>
            <a:off x="395536" y="1412776"/>
            <a:ext cx="1584176" cy="1917687"/>
          </a:xfrm>
          <a:prstGeom prst="rect">
            <a:avLst/>
          </a:prstGeom>
          <a:noFill/>
        </p:spPr>
      </p:pic>
      <p:pic>
        <p:nvPicPr>
          <p:cNvPr id="1028" name="Picture 4" descr="Букет из кремовых роз &quot;Цветы Девушке&quot; с доставк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00808"/>
            <a:ext cx="1661593" cy="1661593"/>
          </a:xfrm>
          <a:prstGeom prst="rect">
            <a:avLst/>
          </a:prstGeom>
          <a:noFill/>
        </p:spPr>
      </p:pic>
      <p:pic>
        <p:nvPicPr>
          <p:cNvPr id="1030" name="Picture 6" descr="картинки чайка арт рисунок чайка | Рисунок, Иллюстрации, Картин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980728"/>
            <a:ext cx="2160240" cy="2160240"/>
          </a:xfrm>
          <a:prstGeom prst="rect">
            <a:avLst/>
          </a:prstGeom>
          <a:noFill/>
        </p:spPr>
      </p:pic>
      <p:sp>
        <p:nvSpPr>
          <p:cNvPr id="1032" name="AutoShape 8" descr="ᐈ Черепаха фэнтези картинки фотографии, картинки черепаха земл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ᐈ Черепаха для детей фотография, картинка черепаха | скачать на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17032"/>
            <a:ext cx="2047110" cy="1368152"/>
          </a:xfrm>
          <a:prstGeom prst="rect">
            <a:avLst/>
          </a:prstGeom>
          <a:noFill/>
        </p:spPr>
      </p:pic>
      <p:pic>
        <p:nvPicPr>
          <p:cNvPr id="1036" name="Picture 12" descr="Чемодан пластиковый с весами, S, малы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3284984"/>
            <a:ext cx="1548408" cy="292577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19672" y="0"/>
            <a:ext cx="1596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8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8" name="Picture 14" descr="Настенные часы Rhythm CMG716BR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5157192"/>
            <a:ext cx="1448865" cy="1471997"/>
          </a:xfrm>
          <a:prstGeom prst="rect">
            <a:avLst/>
          </a:prstGeom>
          <a:noFill/>
        </p:spPr>
      </p:pic>
      <p:pic>
        <p:nvPicPr>
          <p:cNvPr id="1040" name="Picture 16" descr="Сонник Цыпленок 😴 приснился, к чему снится Цыпленок во сне видеть?"/>
          <p:cNvPicPr>
            <a:picLocks noChangeAspect="1" noChangeArrowheads="1"/>
          </p:cNvPicPr>
          <p:nvPr/>
        </p:nvPicPr>
        <p:blipFill>
          <a:blip r:embed="rId8" cstate="print"/>
          <a:srcRect l="7560" t="10862" r="9281" b="6587"/>
          <a:stretch>
            <a:fillRect/>
          </a:stretch>
        </p:blipFill>
        <p:spPr bwMode="auto">
          <a:xfrm>
            <a:off x="7164288" y="1412776"/>
            <a:ext cx="1500798" cy="1728192"/>
          </a:xfrm>
          <a:prstGeom prst="rect">
            <a:avLst/>
          </a:prstGeom>
          <a:noFill/>
        </p:spPr>
      </p:pic>
      <p:pic>
        <p:nvPicPr>
          <p:cNvPr id="1042" name="Picture 18" descr="Цепь DoorHan CBChain-15 - Купить по лучшей цен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3501009"/>
            <a:ext cx="2232248" cy="1517929"/>
          </a:xfrm>
          <a:prstGeom prst="rect">
            <a:avLst/>
          </a:prstGeom>
          <a:noFill/>
        </p:spPr>
      </p:pic>
      <p:pic>
        <p:nvPicPr>
          <p:cNvPr id="1046" name="Picture 22" descr="Как приготовить домашние цукаты? - Рецепты. Кулинарные рецепты ..."/>
          <p:cNvPicPr>
            <a:picLocks noChangeAspect="1" noChangeArrowheads="1"/>
          </p:cNvPicPr>
          <p:nvPr/>
        </p:nvPicPr>
        <p:blipFill>
          <a:blip r:embed="rId10" cstate="print">
            <a:lum bright="10000"/>
          </a:blip>
          <a:srcRect/>
          <a:stretch>
            <a:fillRect/>
          </a:stretch>
        </p:blipFill>
        <p:spPr bwMode="auto">
          <a:xfrm>
            <a:off x="4860032" y="5013176"/>
            <a:ext cx="2376264" cy="1639622"/>
          </a:xfrm>
          <a:prstGeom prst="rect">
            <a:avLst/>
          </a:prstGeom>
          <a:noFill/>
        </p:spPr>
      </p:pic>
      <p:pic>
        <p:nvPicPr>
          <p:cNvPr id="1044" name="Picture 20" descr="Цирк &quot;Шапито&quot;"/>
          <p:cNvPicPr>
            <a:picLocks noChangeAspect="1" noChangeArrowheads="1"/>
          </p:cNvPicPr>
          <p:nvPr/>
        </p:nvPicPr>
        <p:blipFill>
          <a:blip r:embed="rId11" cstate="print"/>
          <a:srcRect l="16850" t="2864" r="20245" b="24115"/>
          <a:stretch>
            <a:fillRect/>
          </a:stretch>
        </p:blipFill>
        <p:spPr bwMode="auto">
          <a:xfrm>
            <a:off x="6785893" y="3645024"/>
            <a:ext cx="1818555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0"/>
            <a:ext cx="3960440" cy="69269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pic>
        <p:nvPicPr>
          <p:cNvPr id="4098" name="Picture 2" descr="Речевая нейрогимнаст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573016"/>
            <a:ext cx="4960417" cy="3091529"/>
          </a:xfrm>
          <a:prstGeom prst="rect">
            <a:avLst/>
          </a:prstGeom>
          <a:noFill/>
        </p:spPr>
      </p:pic>
      <p:pic>
        <p:nvPicPr>
          <p:cNvPr id="5" name="Picture 2" descr="http://cdn4.imgbb.ru/user/0/5963/6cc80e877493a1224ef274e5ac93bc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72816"/>
            <a:ext cx="5256584" cy="2628292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205</Words>
  <Application>Microsoft Office PowerPoint</Application>
  <PresentationFormat>Экран (4:3)</PresentationFormat>
  <Paragraphs>69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Логопедическое занятие.</vt:lpstr>
      <vt:lpstr>Самомассаж</vt:lpstr>
      <vt:lpstr>Слайд 3</vt:lpstr>
      <vt:lpstr>Слайд 4</vt:lpstr>
      <vt:lpstr>Слайд 5</vt:lpstr>
      <vt:lpstr>Слайд 6</vt:lpstr>
      <vt:lpstr>Слайд 7</vt:lpstr>
      <vt:lpstr>Слайд 8</vt:lpstr>
      <vt:lpstr>Физминутка</vt:lpstr>
      <vt:lpstr>Слайд 10</vt:lpstr>
      <vt:lpstr>Дифференциация звуков Ц и Ч</vt:lpstr>
      <vt:lpstr>Назови картинки</vt:lpstr>
      <vt:lpstr>Слайд 13</vt:lpstr>
      <vt:lpstr>Предложения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Логопедическое занятие.</dc:title>
  <dc:creator>user</dc:creator>
  <cp:lastModifiedBy>sad382</cp:lastModifiedBy>
  <cp:revision>64</cp:revision>
  <dcterms:created xsi:type="dcterms:W3CDTF">2020-03-30T13:31:59Z</dcterms:created>
  <dcterms:modified xsi:type="dcterms:W3CDTF">2020-08-31T09:47:15Z</dcterms:modified>
</cp:coreProperties>
</file>