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57" r:id="rId5"/>
    <p:sldId id="259" r:id="rId6"/>
    <p:sldId id="266" r:id="rId7"/>
    <p:sldId id="271" r:id="rId8"/>
    <p:sldId id="265" r:id="rId9"/>
    <p:sldId id="273" r:id="rId10"/>
    <p:sldId id="272" r:id="rId11"/>
    <p:sldId id="27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6A96"/>
    <a:srgbClr val="8E4E90"/>
    <a:srgbClr val="9C569E"/>
    <a:srgbClr val="9446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98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0430-F849-4168-B09A-210E09ECD76F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C626-6546-4467-90C8-1E5A32CEE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79508-BD16-4398-AF5D-69E064FC878A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8F8A-F9EF-4AD3-A1EC-A2CAF9A1E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Логопедическое занятие.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Дифференциация звуков Ц и 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764704"/>
            <a:ext cx="2213683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вытирает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1197957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Петя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764704"/>
            <a:ext cx="1197187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руки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764704"/>
            <a:ext cx="2836161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полотенцем</a:t>
            </a:r>
            <a:endParaRPr lang="ru-RU" sz="4000" dirty="0"/>
          </a:p>
        </p:txBody>
      </p:sp>
      <p:pic>
        <p:nvPicPr>
          <p:cNvPr id="34818" name="Picture 2" descr="Карточки &quot;Туалет&quot; | PECS IN 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1929824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белыми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764704"/>
            <a:ext cx="1754519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Акация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764704"/>
            <a:ext cx="2027735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цветами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764704"/>
            <a:ext cx="1606081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цветёт</a:t>
            </a:r>
            <a:endParaRPr lang="ru-RU" sz="4000" dirty="0"/>
          </a:p>
        </p:txBody>
      </p:sp>
      <p:pic>
        <p:nvPicPr>
          <p:cNvPr id="32770" name="Picture 2" descr="Белая акация: фото дерева, описание, посадка и уход | Деревянны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2879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76672"/>
            <a:ext cx="5014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92D050"/>
                </a:solidFill>
                <a:latin typeface="Comic Sans MS" pitchFamily="66" charset="0"/>
              </a:rPr>
              <a:t>Молодец!</a:t>
            </a:r>
            <a:endParaRPr lang="ru-RU" sz="80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028" name="Picture 4" descr="Готовится «Шрек 5»: концепция изменилась! - Новости - Ти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9" y="2132856"/>
            <a:ext cx="9028937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05064"/>
            <a:ext cx="9144000" cy="30689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0" name="Picture 2" descr="шрек фото скачать - Поиск в Google | Шрек, Мультфильмы, Смешно"/>
          <p:cNvPicPr>
            <a:picLocks noChangeAspect="1" noChangeArrowheads="1"/>
          </p:cNvPicPr>
          <p:nvPr/>
        </p:nvPicPr>
        <p:blipFill>
          <a:blip r:embed="rId2" cstate="print"/>
          <a:srcRect b="3947"/>
          <a:stretch>
            <a:fillRect/>
          </a:stretch>
        </p:blipFill>
        <p:spPr bwMode="auto">
          <a:xfrm>
            <a:off x="2771800" y="620687"/>
            <a:ext cx="6372201" cy="612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День рождения в стиле «Тролл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3169368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Самомассаж</a:t>
            </a:r>
            <a:endParaRPr lang="ru-RU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4168" y="105273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444208" y="1124744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868144" y="177281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588224" y="1844824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580112" y="19168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804248" y="2132856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020272" y="155679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364088" y="126876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059832" y="908720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067944" y="404664"/>
            <a:ext cx="216024" cy="2160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491880" y="1700808"/>
            <a:ext cx="504056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bliny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92080" y="332656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Артикуляционные упражнения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300192" y="2348880"/>
            <a:ext cx="2304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испечь блины решили,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теста замесили.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было веселей,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Пригласили всех друзей.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1196752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ПЕ-ПЕ-ПЕ-ПЕ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Filmz.ru: Шрэк навсегда Фотогалерея промо-слайды Антонио Бандерас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04891"/>
            <a:ext cx="3312368" cy="5653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Купить забор: цены с установкой под ключ в Москве"/>
          <p:cNvPicPr>
            <a:picLocks noChangeAspect="1" noChangeArrowheads="1"/>
          </p:cNvPicPr>
          <p:nvPr/>
        </p:nvPicPr>
        <p:blipFill>
          <a:blip r:embed="rId2" cstate="print"/>
          <a:srcRect l="9329" r="10871"/>
          <a:stretch>
            <a:fillRect/>
          </a:stretch>
        </p:blipFill>
        <p:spPr bwMode="auto">
          <a:xfrm>
            <a:off x="4788024" y="2924944"/>
            <a:ext cx="3960440" cy="3312368"/>
          </a:xfrm>
          <a:prstGeom prst="rect">
            <a:avLst/>
          </a:prstGeom>
          <a:noFill/>
        </p:spPr>
      </p:pic>
      <p:pic>
        <p:nvPicPr>
          <p:cNvPr id="2051" name="Picture 3" descr="im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36170" y="2008246"/>
            <a:ext cx="2847123" cy="280831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27784" y="1988840"/>
            <a:ext cx="21602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Словно трубочка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нас дудочка.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Подудим мы в дудочку,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Тянем губы трубочкой.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 descr="Деревянные заб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Деревянные заборы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627784" y="5229200"/>
            <a:ext cx="2304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Вышли утром мы во двор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построили забор.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Зубки сомкнуты сейчас;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Получилось все у нас.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AutoShape 13" descr="Тролли клипарт Мультики DreamWorks клипарт Клипарт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42" name="Picture 2" descr="Квест «Шрек» в Орс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2680199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wnloads\5817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9"/>
            <a:ext cx="309634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3645024"/>
            <a:ext cx="2411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Мы, конечно, очень любим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Аккуратно чистить зубы.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два; три; четыре, пять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зубки заблестят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458562_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1" y="329540"/>
            <a:ext cx="4010953" cy="3243476"/>
          </a:xfrm>
          <a:prstGeom prst="rect">
            <a:avLst/>
          </a:prstGeom>
          <a:noFill/>
        </p:spPr>
      </p:pic>
      <p:pic>
        <p:nvPicPr>
          <p:cNvPr id="8" name="Picture 2" descr="4692_gorka-detskaya-plastmass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3223229" cy="2649091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00192" y="3789040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качелях мы качались,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 вверх поднимались,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Вверх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вниз, вверх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вниз,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крепко ты держись.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15616" y="5517232"/>
            <a:ext cx="2339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 горка, что за чудо!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Выгнулся язык упруго: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Кончик в зубы упирается,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Бока к верху устремляются.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30158" t="25219" r="26121" b="8829"/>
          <a:stretch>
            <a:fillRect/>
          </a:stretch>
        </p:blipFill>
        <p:spPr bwMode="auto">
          <a:xfrm>
            <a:off x="3827276" y="0"/>
            <a:ext cx="531672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3" descr="ᐈ Рисунок котелок векторные картинки, иллюстрации котелок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ᐈ Рисунок котелок векторные картинки, иллюстрации котелок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ᐈ Рисунок котелок векторные картинки, иллюстрации котелок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ᐈ Рисунок котелок векторные картинки, иллюстрации котелок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AutoShape 11" descr="ᐈ Рисунок котелок векторные картинки, иллюстрации котелок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3" name="Picture 13" descr="Cartoon · котел · искусства · ретро · рисунок · Cute - Векторная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1440160" cy="1296144"/>
          </a:xfrm>
          <a:prstGeom prst="rect">
            <a:avLst/>
          </a:prstGeom>
          <a:noFill/>
        </p:spPr>
      </p:pic>
      <p:pic>
        <p:nvPicPr>
          <p:cNvPr id="25615" name="Picture 15" descr="Оформление детских рисунков в картины - Aster Digi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556792"/>
            <a:ext cx="1800200" cy="1200133"/>
          </a:xfrm>
          <a:prstGeom prst="rect">
            <a:avLst/>
          </a:prstGeom>
          <a:noFill/>
        </p:spPr>
      </p:pic>
      <p:pic>
        <p:nvPicPr>
          <p:cNvPr id="25617" name="Picture 17" descr="Картинки универсал, Стоковые Фотографии и Роялти-Фри Изображения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653136"/>
            <a:ext cx="1512168" cy="1204914"/>
          </a:xfrm>
          <a:prstGeom prst="rect">
            <a:avLst/>
          </a:prstGeom>
          <a:noFill/>
        </p:spPr>
      </p:pic>
      <p:pic>
        <p:nvPicPr>
          <p:cNvPr id="25619" name="Picture 19" descr="Тюль «Никома (экрю)» | Тюль, Шторы и Дизайн интерьер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5373216"/>
            <a:ext cx="1440160" cy="1136968"/>
          </a:xfrm>
          <a:prstGeom prst="rect">
            <a:avLst/>
          </a:prstGeom>
          <a:noFill/>
        </p:spPr>
      </p:pic>
      <p:pic>
        <p:nvPicPr>
          <p:cNvPr id="25621" name="Picture 21" descr="Рисунки карандашом морские котики (28 фото) 🔥 Прикольные картинки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48680"/>
            <a:ext cx="1365485" cy="864096"/>
          </a:xfrm>
          <a:prstGeom prst="rect">
            <a:avLst/>
          </a:prstGeom>
          <a:noFill/>
        </p:spPr>
      </p:pic>
      <p:pic>
        <p:nvPicPr>
          <p:cNvPr id="25623" name="Picture 23" descr="Ребята , подскажите что это за штука? Нашёл в гараже ... | Пикаб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348880"/>
            <a:ext cx="1248139" cy="936104"/>
          </a:xfrm>
          <a:prstGeom prst="rect">
            <a:avLst/>
          </a:prstGeom>
          <a:noFill/>
        </p:spPr>
      </p:pic>
      <p:pic>
        <p:nvPicPr>
          <p:cNvPr id="25625" name="Picture 25" descr="Брама курица, рисунок, петух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251520" y="2204864"/>
            <a:ext cx="1404156" cy="936104"/>
          </a:xfrm>
          <a:prstGeom prst="rect">
            <a:avLst/>
          </a:prstGeom>
          <a:noFill/>
        </p:spPr>
      </p:pic>
      <p:pic>
        <p:nvPicPr>
          <p:cNvPr id="25627" name="Picture 27" descr="Пловец мальчика шаржа в бассейне Иллюстрация вектора - иллюстрации ..."/>
          <p:cNvPicPr>
            <a:picLocks noChangeAspect="1" noChangeArrowheads="1"/>
          </p:cNvPicPr>
          <p:nvPr/>
        </p:nvPicPr>
        <p:blipFill>
          <a:blip r:embed="rId10" cstate="print"/>
          <a:srcRect t="19444" r="9122" b="23611"/>
          <a:stretch>
            <a:fillRect/>
          </a:stretch>
        </p:blipFill>
        <p:spPr bwMode="auto">
          <a:xfrm>
            <a:off x="539552" y="260648"/>
            <a:ext cx="1296144" cy="1002677"/>
          </a:xfrm>
          <a:prstGeom prst="rect">
            <a:avLst/>
          </a:prstGeom>
          <a:noFill/>
        </p:spPr>
      </p:pic>
      <p:pic>
        <p:nvPicPr>
          <p:cNvPr id="25629" name="Picture 29" descr="Купить T3-10-05 (П-05) Пинцет для создания рисунка на ногте в ..."/>
          <p:cNvPicPr>
            <a:picLocks noChangeAspect="1" noChangeArrowheads="1"/>
          </p:cNvPicPr>
          <p:nvPr/>
        </p:nvPicPr>
        <p:blipFill>
          <a:blip r:embed="rId11" cstate="print"/>
          <a:srcRect t="22488" b="24357"/>
          <a:stretch>
            <a:fillRect/>
          </a:stretch>
        </p:blipFill>
        <p:spPr bwMode="auto">
          <a:xfrm>
            <a:off x="1259632" y="2852936"/>
            <a:ext cx="1625600" cy="864096"/>
          </a:xfrm>
          <a:prstGeom prst="rect">
            <a:avLst/>
          </a:prstGeom>
          <a:noFill/>
        </p:spPr>
      </p:pic>
      <p:pic>
        <p:nvPicPr>
          <p:cNvPr id="25631" name="Picture 31" descr="Энциклопедия Технологий и Методик - Хлебницы из дерев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888" y="5301208"/>
            <a:ext cx="1656184" cy="1176566"/>
          </a:xfrm>
          <a:prstGeom prst="rect">
            <a:avLst/>
          </a:prstGeom>
          <a:noFill/>
        </p:spPr>
      </p:pic>
      <p:pic>
        <p:nvPicPr>
          <p:cNvPr id="25633" name="Picture 33" descr="Картинка солдат Soviet artillery Рисованные Армия 3200x196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4653136"/>
            <a:ext cx="1773269" cy="1090560"/>
          </a:xfrm>
          <a:prstGeom prst="rect">
            <a:avLst/>
          </a:prstGeom>
          <a:noFill/>
        </p:spPr>
      </p:pic>
      <p:pic>
        <p:nvPicPr>
          <p:cNvPr id="25635" name="Picture 35" descr="Блюдце &quot;Мокка. Розы Старой Англии&quot; - Чайные блюдца. Купить ..."/>
          <p:cNvPicPr>
            <a:picLocks noChangeAspect="1" noChangeArrowheads="1"/>
          </p:cNvPicPr>
          <p:nvPr/>
        </p:nvPicPr>
        <p:blipFill>
          <a:blip r:embed="rId14" cstate="print"/>
          <a:srcRect l="7560" t="12343" r="8021" b="12058"/>
          <a:stretch>
            <a:fillRect/>
          </a:stretch>
        </p:blipFill>
        <p:spPr bwMode="auto">
          <a:xfrm>
            <a:off x="899592" y="3861048"/>
            <a:ext cx="1383766" cy="101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Теплица Царская Ферма цинк ширина 4 метра"/>
          <p:cNvPicPr>
            <a:picLocks noChangeAspect="1" noChangeArrowheads="1"/>
          </p:cNvPicPr>
          <p:nvPr/>
        </p:nvPicPr>
        <p:blipFill>
          <a:blip r:embed="rId2" cstate="print"/>
          <a:srcRect t="13621" b="14560"/>
          <a:stretch>
            <a:fillRect/>
          </a:stretch>
        </p:blipFill>
        <p:spPr bwMode="auto">
          <a:xfrm>
            <a:off x="1173070" y="413826"/>
            <a:ext cx="2894874" cy="2079070"/>
          </a:xfrm>
          <a:prstGeom prst="rect">
            <a:avLst/>
          </a:prstGeom>
          <a:noFill/>
        </p:spPr>
      </p:pic>
      <p:pic>
        <p:nvPicPr>
          <p:cNvPr id="31752" name="Picture 8" descr="Фиолетовая птица с длинным клювом акварель Иллюстрация штока ..."/>
          <p:cNvPicPr>
            <a:picLocks noChangeAspect="1" noChangeArrowheads="1"/>
          </p:cNvPicPr>
          <p:nvPr/>
        </p:nvPicPr>
        <p:blipFill>
          <a:blip r:embed="rId3" cstate="print"/>
          <a:srcRect l="6061" t="9524" r="13636" b="11111"/>
          <a:stretch>
            <a:fillRect/>
          </a:stretch>
        </p:blipFill>
        <p:spPr bwMode="auto">
          <a:xfrm>
            <a:off x="1403648" y="3429000"/>
            <a:ext cx="3053139" cy="2880320"/>
          </a:xfrm>
          <a:prstGeom prst="rect">
            <a:avLst/>
          </a:prstGeom>
          <a:noFill/>
        </p:spPr>
      </p:pic>
      <p:pic>
        <p:nvPicPr>
          <p:cNvPr id="31754" name="Picture 10" descr="Мастер Тигрица — ВикиФур, русскоязычная фурри-энцикло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024336" cy="25479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2636912"/>
            <a:ext cx="263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1 2 3 4 5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2852936"/>
            <a:ext cx="263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1 2 3 4 5</a:t>
            </a:r>
            <a:endParaRPr lang="ru-RU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1756" name="AutoShape 12" descr="Стоковые векторные изображения Полотенце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8" name="AutoShape 14" descr="Стоковые векторные изображения Полотенце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0" name="Picture 16" descr="Kitchen: Cartoon Home Kitchen Towel - Stock Illustration I3153092 ..."/>
          <p:cNvPicPr>
            <a:picLocks noChangeAspect="1" noChangeArrowheads="1"/>
          </p:cNvPicPr>
          <p:nvPr/>
        </p:nvPicPr>
        <p:blipFill>
          <a:blip r:embed="rId5" cstate="print"/>
          <a:srcRect l="7407" t="3045" r="3704" b="8639"/>
          <a:stretch>
            <a:fillRect/>
          </a:stretch>
        </p:blipFill>
        <p:spPr bwMode="auto">
          <a:xfrm>
            <a:off x="5580112" y="3501008"/>
            <a:ext cx="2232248" cy="3166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0"/>
            <a:ext cx="3960440" cy="6926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098" name="Picture 2" descr="Речевая нейрогимна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4960417" cy="3091529"/>
          </a:xfrm>
          <a:prstGeom prst="rect">
            <a:avLst/>
          </a:prstGeom>
          <a:noFill/>
        </p:spPr>
      </p:pic>
      <p:pic>
        <p:nvPicPr>
          <p:cNvPr id="4100" name="Picture 4" descr="Презентация для педагогов ДОУ &quot;Нейрогимнасти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5384" y="0"/>
            <a:ext cx="2458616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Составь предложения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052736"/>
            <a:ext cx="1759136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Птенец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052736"/>
            <a:ext cx="1513556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цапли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052736"/>
            <a:ext cx="1580626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летать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1052736"/>
            <a:ext cx="1659493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боится</a:t>
            </a:r>
            <a:endParaRPr lang="ru-RU" sz="4000" dirty="0"/>
          </a:p>
        </p:txBody>
      </p:sp>
      <p:pic>
        <p:nvPicPr>
          <p:cNvPr id="33794" name="Picture 2" descr="Цапля,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904656" cy="4716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156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Логопедическое занятие.</vt:lpstr>
      <vt:lpstr>Самомассаж</vt:lpstr>
      <vt:lpstr>Слайд 3</vt:lpstr>
      <vt:lpstr>Слайд 4</vt:lpstr>
      <vt:lpstr>Слайд 5</vt:lpstr>
      <vt:lpstr>Слайд 6</vt:lpstr>
      <vt:lpstr>Слайд 7</vt:lpstr>
      <vt:lpstr>Физминутка</vt:lpstr>
      <vt:lpstr>Составь предложения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занятие.</dc:title>
  <dc:creator>user</dc:creator>
  <cp:lastModifiedBy>sad382</cp:lastModifiedBy>
  <cp:revision>56</cp:revision>
  <dcterms:created xsi:type="dcterms:W3CDTF">2020-03-30T13:31:59Z</dcterms:created>
  <dcterms:modified xsi:type="dcterms:W3CDTF">2020-08-31T09:46:39Z</dcterms:modified>
</cp:coreProperties>
</file>