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90" r:id="rId4"/>
    <p:sldId id="277" r:id="rId5"/>
    <p:sldId id="283" r:id="rId6"/>
    <p:sldId id="284" r:id="rId7"/>
    <p:sldId id="285" r:id="rId8"/>
    <p:sldId id="289" r:id="rId9"/>
    <p:sldId id="291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A96"/>
    <a:srgbClr val="8E4E90"/>
    <a:srgbClr val="9C569E"/>
    <a:srgbClr val="9446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98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0430-F849-4168-B09A-210E09ECD76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C626-6546-4467-90C8-1E5A32C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ru-RU" dirty="0" smtClean="0"/>
              <a:t>Дифференциация звуков Ль и </a:t>
            </a:r>
            <a:r>
              <a:rPr lang="ru-RU" dirty="0" err="1" smtClean="0"/>
              <a:t>Рь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ru-RU" dirty="0" smtClean="0"/>
              <a:t>Логопедическое занятие.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ownloads\20200413_200024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20000" r="8750"/>
          <a:stretch>
            <a:fillRect/>
          </a:stretch>
        </p:blipFill>
        <p:spPr bwMode="auto">
          <a:xfrm rot="5400000">
            <a:off x="2498170" y="174239"/>
            <a:ext cx="6019869" cy="6336704"/>
          </a:xfrm>
          <a:prstGeom prst="rect">
            <a:avLst/>
          </a:prstGeom>
          <a:noFill/>
        </p:spPr>
      </p:pic>
      <p:pic>
        <p:nvPicPr>
          <p:cNvPr id="20487" name="Picture 7" descr="Лис Ник Уайлд - зверополис - мягкая игрушка купить в Омской ..."/>
          <p:cNvPicPr>
            <a:picLocks noChangeAspect="1" noChangeArrowheads="1"/>
          </p:cNvPicPr>
          <p:nvPr/>
        </p:nvPicPr>
        <p:blipFill>
          <a:blip r:embed="rId3" cstate="print"/>
          <a:srcRect l="27168" t="-6049" r="24401" b="-5284"/>
          <a:stretch>
            <a:fillRect/>
          </a:stretch>
        </p:blipFill>
        <p:spPr bwMode="auto">
          <a:xfrm>
            <a:off x="467544" y="1667234"/>
            <a:ext cx="3384376" cy="519076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Сценарист Гэри Голдман обвинил Walt Disney в краже &quot;Зверополиса ...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4365104"/>
            <a:ext cx="4431815" cy="2492896"/>
          </a:xfrm>
          <a:prstGeom prst="rect">
            <a:avLst/>
          </a:prstGeom>
          <a:noFill/>
        </p:spPr>
      </p:pic>
      <p:pic>
        <p:nvPicPr>
          <p:cNvPr id="22530" name="Picture 2" descr="Иллюстрация 8 из 9 для Тетрадь-тренажер для автоматизации и дифференциации сонорных звуков [р], [р'], [л], [л'] в рассказах - Наталия Нищева | Лабиринт - книги. Источник: Марина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49409" r="6311" b="4094"/>
          <a:stretch>
            <a:fillRect/>
          </a:stretch>
        </p:blipFill>
        <p:spPr bwMode="auto">
          <a:xfrm>
            <a:off x="4376852" y="-1"/>
            <a:ext cx="476714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Зверополис 2 (2019) | KinoHelp - даты выхода фильмов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188640"/>
            <a:ext cx="3626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Mistral" pitchFamily="66" charset="0"/>
              </a:rPr>
              <a:t>Молодец!</a:t>
            </a:r>
            <a:endParaRPr lang="ru-RU" sz="66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58446" y="0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Мимика</a:t>
            </a:r>
            <a:endParaRPr lang="ru-RU" dirty="0"/>
          </a:p>
        </p:txBody>
      </p:sp>
      <p:pic>
        <p:nvPicPr>
          <p:cNvPr id="8194" name="Picture 2" descr="Disney решили выпустить продолжение мультфильма &quot;Зверополи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9"/>
            <a:ext cx="4572000" cy="3048001"/>
          </a:xfrm>
          <a:prstGeom prst="rect">
            <a:avLst/>
          </a:prstGeom>
          <a:noFill/>
        </p:spPr>
      </p:pic>
      <p:pic>
        <p:nvPicPr>
          <p:cNvPr id="4098" name="Picture 2" descr="Искусственный интеллект Facebook научится распознавать выражения ..."/>
          <p:cNvPicPr>
            <a:picLocks noChangeAspect="1" noChangeArrowheads="1"/>
          </p:cNvPicPr>
          <p:nvPr/>
        </p:nvPicPr>
        <p:blipFill>
          <a:blip r:embed="rId3" cstate="print"/>
          <a:srcRect l="6292" r="69591" b="51579"/>
          <a:stretch>
            <a:fillRect/>
          </a:stretch>
        </p:blipFill>
        <p:spPr bwMode="auto">
          <a:xfrm>
            <a:off x="5148064" y="2924944"/>
            <a:ext cx="1656184" cy="187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Искусственный интеллект Facebook научится распознавать выражения ..."/>
          <p:cNvPicPr>
            <a:picLocks noChangeAspect="1" noChangeArrowheads="1"/>
          </p:cNvPicPr>
          <p:nvPr/>
        </p:nvPicPr>
        <p:blipFill>
          <a:blip r:embed="rId3" cstate="print"/>
          <a:srcRect l="29228" r="49800" b="51604"/>
          <a:stretch>
            <a:fillRect/>
          </a:stretch>
        </p:blipFill>
        <p:spPr bwMode="auto">
          <a:xfrm>
            <a:off x="2483768" y="836712"/>
            <a:ext cx="144016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Искусственный интеллект Facebook научится распознавать выражения ..."/>
          <p:cNvPicPr>
            <a:picLocks noChangeAspect="1" noChangeArrowheads="1"/>
          </p:cNvPicPr>
          <p:nvPr/>
        </p:nvPicPr>
        <p:blipFill>
          <a:blip r:embed="rId3" cstate="print"/>
          <a:srcRect l="48102" r="27780" b="51604"/>
          <a:stretch>
            <a:fillRect/>
          </a:stretch>
        </p:blipFill>
        <p:spPr bwMode="auto">
          <a:xfrm>
            <a:off x="4788024" y="476672"/>
            <a:ext cx="165618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Искусственный интеллект Facebook научится распознавать выражения ..."/>
          <p:cNvPicPr>
            <a:picLocks noChangeAspect="1" noChangeArrowheads="1"/>
          </p:cNvPicPr>
          <p:nvPr/>
        </p:nvPicPr>
        <p:blipFill>
          <a:blip r:embed="rId3" cstate="print"/>
          <a:srcRect l="6159" t="48396" r="71821"/>
          <a:stretch>
            <a:fillRect/>
          </a:stretch>
        </p:blipFill>
        <p:spPr bwMode="auto">
          <a:xfrm>
            <a:off x="7164288" y="1052736"/>
            <a:ext cx="1512168" cy="199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Искусственный интеллект Facebook научится распознавать выражения ..."/>
          <p:cNvPicPr>
            <a:picLocks noChangeAspect="1" noChangeArrowheads="1"/>
          </p:cNvPicPr>
          <p:nvPr/>
        </p:nvPicPr>
        <p:blipFill>
          <a:blip r:embed="rId3" cstate="print"/>
          <a:srcRect l="70123" t="48396" r="5760"/>
          <a:stretch>
            <a:fillRect/>
          </a:stretch>
        </p:blipFill>
        <p:spPr bwMode="auto">
          <a:xfrm>
            <a:off x="7308304" y="4581128"/>
            <a:ext cx="1656184" cy="199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гтяузер | Disney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199823" cy="5976664"/>
          </a:xfrm>
          <a:prstGeom prst="rect">
            <a:avLst/>
          </a:prstGeom>
          <a:noFill/>
        </p:spPr>
      </p:pic>
      <p:pic>
        <p:nvPicPr>
          <p:cNvPr id="1028" name="Picture 4" descr="ROZETKA | Фото Ящик деревянный, с крышкой, для хранения вещей DDK ..."/>
          <p:cNvPicPr>
            <a:picLocks noChangeAspect="1" noChangeArrowheads="1"/>
          </p:cNvPicPr>
          <p:nvPr/>
        </p:nvPicPr>
        <p:blipFill>
          <a:blip r:embed="rId3" cstate="print"/>
          <a:srcRect l="6569" t="24488" r="5791" b="14937"/>
          <a:stretch>
            <a:fillRect/>
          </a:stretch>
        </p:blipFill>
        <p:spPr bwMode="auto">
          <a:xfrm>
            <a:off x="5371748" y="4221088"/>
            <a:ext cx="3448724" cy="2383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Самолеты PNG фото, скачать самоле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1978729" cy="936104"/>
          </a:xfrm>
          <a:prstGeom prst="rect">
            <a:avLst/>
          </a:prstGeom>
          <a:noFill/>
        </p:spPr>
      </p:pic>
      <p:pic>
        <p:nvPicPr>
          <p:cNvPr id="14" name="Picture 16" descr="Сонник Цыпленок 😴 приснился, к чему снится Цыпленок во сне видеть?"/>
          <p:cNvPicPr>
            <a:picLocks noChangeAspect="1" noChangeArrowheads="1"/>
          </p:cNvPicPr>
          <p:nvPr/>
        </p:nvPicPr>
        <p:blipFill>
          <a:blip r:embed="rId3" cstate="print"/>
          <a:srcRect l="7560" t="10862" r="9281" b="6587"/>
          <a:stretch>
            <a:fillRect/>
          </a:stretch>
        </p:blipFill>
        <p:spPr bwMode="auto">
          <a:xfrm flipH="1">
            <a:off x="1115616" y="2924944"/>
            <a:ext cx="937999" cy="1080120"/>
          </a:xfrm>
          <a:prstGeom prst="rect">
            <a:avLst/>
          </a:prstGeom>
          <a:noFill/>
        </p:spPr>
      </p:pic>
      <p:pic>
        <p:nvPicPr>
          <p:cNvPr id="13" name="Picture 10" descr="ᐈ Черепаха для детей фотография, картинка черепаха | скачать на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137">
            <a:off x="5783339" y="471635"/>
            <a:ext cx="1294839" cy="865384"/>
          </a:xfrm>
          <a:prstGeom prst="rect">
            <a:avLst/>
          </a:prstGeom>
          <a:noFill/>
        </p:spPr>
      </p:pic>
      <p:pic>
        <p:nvPicPr>
          <p:cNvPr id="6146" name="Picture 2" descr="красная и серая лиса роспись, лиса акварельная живопись, лиса PNG ..."/>
          <p:cNvPicPr>
            <a:picLocks noChangeAspect="1" noChangeArrowheads="1"/>
          </p:cNvPicPr>
          <p:nvPr/>
        </p:nvPicPr>
        <p:blipFill>
          <a:blip r:embed="rId5" cstate="print"/>
          <a:srcRect l="21326" r="12326"/>
          <a:stretch>
            <a:fillRect/>
          </a:stretch>
        </p:blipFill>
        <p:spPr bwMode="auto">
          <a:xfrm>
            <a:off x="4067944" y="3501008"/>
            <a:ext cx="2016224" cy="3038872"/>
          </a:xfrm>
          <a:prstGeom prst="rect">
            <a:avLst/>
          </a:prstGeom>
          <a:noFill/>
        </p:spPr>
      </p:pic>
      <p:pic>
        <p:nvPicPr>
          <p:cNvPr id="6150" name="Picture 6" descr="Буква К — Заюш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573016"/>
            <a:ext cx="1656184" cy="1330468"/>
          </a:xfrm>
          <a:prstGeom prst="rect">
            <a:avLst/>
          </a:prstGeom>
          <a:noFill/>
        </p:spPr>
      </p:pic>
      <p:pic>
        <p:nvPicPr>
          <p:cNvPr id="12" name="Picture 25" descr="Брама курица, рисунок, петух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25641" r="23077"/>
          <a:stretch>
            <a:fillRect/>
          </a:stretch>
        </p:blipFill>
        <p:spPr bwMode="auto">
          <a:xfrm rot="19938818">
            <a:off x="2988721" y="4072989"/>
            <a:ext cx="886252" cy="1152128"/>
          </a:xfrm>
          <a:prstGeom prst="rect">
            <a:avLst/>
          </a:prstGeom>
          <a:noFill/>
        </p:spPr>
      </p:pic>
      <p:pic>
        <p:nvPicPr>
          <p:cNvPr id="6148" name="Picture 4" descr="Image Result For Green Royal Carriage Clipart - Карета На ...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11670" t="5534" r="10266" b="4810"/>
          <a:stretch>
            <a:fillRect/>
          </a:stretch>
        </p:blipFill>
        <p:spPr bwMode="auto">
          <a:xfrm>
            <a:off x="1403648" y="548680"/>
            <a:ext cx="1604623" cy="1368152"/>
          </a:xfrm>
          <a:prstGeom prst="rect">
            <a:avLst/>
          </a:prstGeom>
          <a:noFill/>
        </p:spPr>
      </p:pic>
      <p:sp>
        <p:nvSpPr>
          <p:cNvPr id="11270" name="AutoShape 6" descr="Большая заглавная прописная русская буква Л. Кириллица цветна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6" descr="рисунок, рюкзак, Royaltyfree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 l="24360" r="26081"/>
          <a:stretch>
            <a:fillRect/>
          </a:stretch>
        </p:blipFill>
        <p:spPr bwMode="auto">
          <a:xfrm>
            <a:off x="6228184" y="1628800"/>
            <a:ext cx="1490056" cy="1937595"/>
          </a:xfrm>
          <a:prstGeom prst="rect">
            <a:avLst/>
          </a:prstGeom>
          <a:noFill/>
        </p:spPr>
      </p:pic>
      <p:pic>
        <p:nvPicPr>
          <p:cNvPr id="3" name="Picture 2" descr="Дерево 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0"/>
            <a:ext cx="5948431" cy="6597352"/>
          </a:xfrm>
          <a:prstGeom prst="rect">
            <a:avLst/>
          </a:prstGeom>
          <a:noFill/>
        </p:spPr>
      </p:pic>
      <p:pic>
        <p:nvPicPr>
          <p:cNvPr id="2052" name="Picture 4" descr="Лис Ник Уайлд - зверополис - мягкая игрушка купить в Омской ..."/>
          <p:cNvPicPr>
            <a:picLocks noChangeAspect="1" noChangeArrowheads="1"/>
          </p:cNvPicPr>
          <p:nvPr/>
        </p:nvPicPr>
        <p:blipFill>
          <a:blip r:embed="rId11" cstate="print"/>
          <a:srcRect l="27168" r="26764"/>
          <a:stretch>
            <a:fillRect/>
          </a:stretch>
        </p:blipFill>
        <p:spPr bwMode="auto">
          <a:xfrm>
            <a:off x="7303159" y="4005064"/>
            <a:ext cx="1813908" cy="262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ᐈ Тополь картинки фото, рисунки тополь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2376264" cy="2376264"/>
          </a:xfrm>
          <a:prstGeom prst="rect">
            <a:avLst/>
          </a:prstGeom>
          <a:noFill/>
        </p:spPr>
      </p:pic>
      <p:pic>
        <p:nvPicPr>
          <p:cNvPr id="1026" name="Picture 2" descr="Купить офицерский кожаный ремень из натуральной коричневой кожи с ..."/>
          <p:cNvPicPr>
            <a:picLocks noChangeAspect="1" noChangeArrowheads="1"/>
          </p:cNvPicPr>
          <p:nvPr/>
        </p:nvPicPr>
        <p:blipFill>
          <a:blip r:embed="rId3" cstate="print"/>
          <a:srcRect l="7081" t="18900" r="5035" b="11801"/>
          <a:stretch>
            <a:fillRect/>
          </a:stretch>
        </p:blipFill>
        <p:spPr bwMode="auto">
          <a:xfrm>
            <a:off x="899592" y="620688"/>
            <a:ext cx="1728192" cy="1022049"/>
          </a:xfrm>
          <a:prstGeom prst="rect">
            <a:avLst/>
          </a:prstGeom>
          <a:noFill/>
        </p:spPr>
      </p:pic>
      <p:pic>
        <p:nvPicPr>
          <p:cNvPr id="1028" name="Picture 4" descr="Л.Толстой &quot;Лев и Мышь&quot; - Mind42: Free online mind mapping software"/>
          <p:cNvPicPr>
            <a:picLocks noChangeAspect="1" noChangeArrowheads="1"/>
          </p:cNvPicPr>
          <p:nvPr/>
        </p:nvPicPr>
        <p:blipFill>
          <a:blip r:embed="rId4" cstate="print"/>
          <a:srcRect l="13763" t="11340" r="6607" b="6761"/>
          <a:stretch>
            <a:fillRect/>
          </a:stretch>
        </p:blipFill>
        <p:spPr bwMode="auto">
          <a:xfrm>
            <a:off x="5148064" y="332656"/>
            <a:ext cx="1974127" cy="1584176"/>
          </a:xfrm>
          <a:prstGeom prst="rect">
            <a:avLst/>
          </a:prstGeom>
          <a:noFill/>
        </p:spPr>
      </p:pic>
      <p:pic>
        <p:nvPicPr>
          <p:cNvPr id="1030" name="Picture 6" descr="Тарелка 20 см форма Европейская-2 рисунок Кобальтовая сет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1800200" cy="1760196"/>
          </a:xfrm>
          <a:prstGeom prst="rect">
            <a:avLst/>
          </a:prstGeom>
          <a:noFill/>
        </p:spPr>
      </p:pic>
      <p:pic>
        <p:nvPicPr>
          <p:cNvPr id="1032" name="Picture 8" descr="Дельфин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348880"/>
            <a:ext cx="1872208" cy="1459382"/>
          </a:xfrm>
          <a:prstGeom prst="rect">
            <a:avLst/>
          </a:prstGeom>
          <a:noFill/>
        </p:spPr>
      </p:pic>
      <p:pic>
        <p:nvPicPr>
          <p:cNvPr id="1034" name="Picture 10" descr="Глухарь — птица. Описание глухаря с картинками | Птицы, Картинки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17032"/>
            <a:ext cx="2165226" cy="2165226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 l="40120" t="38016" r="32762" b="47219"/>
          <a:stretch>
            <a:fillRect/>
          </a:stretch>
        </p:blipFill>
        <p:spPr bwMode="auto">
          <a:xfrm>
            <a:off x="2771800" y="620688"/>
            <a:ext cx="2160240" cy="66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 cstate="print"/>
          <a:srcRect l="40120" t="38016" r="32762" b="47219"/>
          <a:stretch>
            <a:fillRect/>
          </a:stretch>
        </p:blipFill>
        <p:spPr bwMode="auto">
          <a:xfrm>
            <a:off x="2123728" y="2348880"/>
            <a:ext cx="2088232" cy="6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/>
          <a:srcRect l="40120" t="38016" r="32762" b="47219"/>
          <a:stretch>
            <a:fillRect/>
          </a:stretch>
        </p:blipFill>
        <p:spPr bwMode="auto">
          <a:xfrm>
            <a:off x="395536" y="5733256"/>
            <a:ext cx="21170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/>
          <a:srcRect l="40120" t="38016" r="32762" b="47219"/>
          <a:stretch>
            <a:fillRect/>
          </a:stretch>
        </p:blipFill>
        <p:spPr bwMode="auto">
          <a:xfrm>
            <a:off x="6876256" y="1811024"/>
            <a:ext cx="1992222" cy="6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 cstate="print"/>
          <a:srcRect l="40120" t="38016" r="32762" b="47219"/>
          <a:stretch>
            <a:fillRect/>
          </a:stretch>
        </p:blipFill>
        <p:spPr bwMode="auto">
          <a:xfrm>
            <a:off x="6516216" y="3284984"/>
            <a:ext cx="1992222" cy="6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 l="40120" t="38016" r="32762" b="47219"/>
          <a:stretch>
            <a:fillRect/>
          </a:stretch>
        </p:blipFill>
        <p:spPr bwMode="auto">
          <a:xfrm>
            <a:off x="6732240" y="5661248"/>
            <a:ext cx="1992222" cy="6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987824" y="764704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87824" y="2492896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07704" y="5877272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20272" y="1916832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08304" y="3356992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172400" y="5733256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Бомба Таймер О Чтобы - Бесплатное изображение на Pixabay"/>
          <p:cNvPicPr>
            <a:picLocks noChangeAspect="1" noChangeArrowheads="1"/>
          </p:cNvPicPr>
          <p:nvPr/>
        </p:nvPicPr>
        <p:blipFill>
          <a:blip r:embed="rId9" cstate="print"/>
          <a:srcRect l="7822" r="4678"/>
          <a:stretch>
            <a:fillRect/>
          </a:stretch>
        </p:blipFill>
        <p:spPr bwMode="auto">
          <a:xfrm rot="5400000">
            <a:off x="2148631" y="3836145"/>
            <a:ext cx="3528392" cy="213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льсы с деревянными шпалами векторная иллюстрация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520279" cy="2343135"/>
          </a:xfrm>
          <a:prstGeom prst="rect">
            <a:avLst/>
          </a:prstGeom>
          <a:noFill/>
        </p:spPr>
      </p:pic>
      <p:pic>
        <p:nvPicPr>
          <p:cNvPr id="19460" name="Picture 4" descr="Красные дни календаря рису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20688"/>
            <a:ext cx="1842964" cy="1842964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>
            <a:off x="6660232" y="764704"/>
            <a:ext cx="1584176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212976"/>
            <a:ext cx="1800200" cy="86409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2" name="Picture 6" descr="ᐈ Кренделек фото, фотографии крендель | скачать на Depositphotos®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3860" t="17765" r="14321" b="12480"/>
          <a:stretch>
            <a:fillRect/>
          </a:stretch>
        </p:blipFill>
        <p:spPr bwMode="auto">
          <a:xfrm>
            <a:off x="755576" y="3140968"/>
            <a:ext cx="2232248" cy="1449003"/>
          </a:xfrm>
          <a:prstGeom prst="rect">
            <a:avLst/>
          </a:prstGeom>
          <a:noFill/>
        </p:spPr>
      </p:pic>
      <p:pic>
        <p:nvPicPr>
          <p:cNvPr id="19464" name="Picture 8" descr="ᐈ Балерины картинки рисунки, фото рисунок балерины | скачать на ..."/>
          <p:cNvPicPr>
            <a:picLocks noChangeAspect="1" noChangeArrowheads="1"/>
          </p:cNvPicPr>
          <p:nvPr/>
        </p:nvPicPr>
        <p:blipFill>
          <a:blip r:embed="rId5" cstate="print"/>
          <a:srcRect l="6578" r="17064"/>
          <a:stretch>
            <a:fillRect/>
          </a:stretch>
        </p:blipFill>
        <p:spPr bwMode="auto">
          <a:xfrm>
            <a:off x="6444208" y="2781972"/>
            <a:ext cx="2232248" cy="3565126"/>
          </a:xfrm>
          <a:prstGeom prst="rect">
            <a:avLst/>
          </a:prstGeom>
          <a:noFill/>
        </p:spPr>
      </p:pic>
      <p:pic>
        <p:nvPicPr>
          <p:cNvPr id="19466" name="Picture 10" descr="алмаз, рисунок, стоковая фотография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499992" y="4653136"/>
            <a:ext cx="1944216" cy="1728192"/>
          </a:xfrm>
          <a:prstGeom prst="rect">
            <a:avLst/>
          </a:prstGeom>
          <a:noFill/>
        </p:spPr>
      </p:pic>
      <p:pic>
        <p:nvPicPr>
          <p:cNvPr id="19468" name="Picture 12" descr="Мультфильм дирижабль | Премиум векторы"/>
          <p:cNvPicPr>
            <a:picLocks noChangeAspect="1" noChangeArrowheads="1"/>
          </p:cNvPicPr>
          <p:nvPr/>
        </p:nvPicPr>
        <p:blipFill>
          <a:blip r:embed="rId7" cstate="print"/>
          <a:srcRect l="4831" t="9969" r="3388" b="5294"/>
          <a:stretch>
            <a:fillRect/>
          </a:stretch>
        </p:blipFill>
        <p:spPr bwMode="auto">
          <a:xfrm>
            <a:off x="1331640" y="4725144"/>
            <a:ext cx="2578168" cy="1730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ные дни календаря рису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1842964" cy="1842964"/>
          </a:xfrm>
          <a:prstGeom prst="rect">
            <a:avLst/>
          </a:prstGeom>
          <a:noFill/>
        </p:spPr>
      </p:pic>
      <p:pic>
        <p:nvPicPr>
          <p:cNvPr id="3" name="Picture 12" descr="Мультфильм дирижабль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 l="4831" t="9969" r="3388" b="5294"/>
          <a:stretch>
            <a:fillRect/>
          </a:stretch>
        </p:blipFill>
        <p:spPr bwMode="auto">
          <a:xfrm>
            <a:off x="4572000" y="4293096"/>
            <a:ext cx="2578168" cy="1730086"/>
          </a:xfrm>
          <a:prstGeom prst="rect">
            <a:avLst/>
          </a:prstGeom>
          <a:noFill/>
        </p:spPr>
      </p:pic>
      <p:pic>
        <p:nvPicPr>
          <p:cNvPr id="4" name="Picture 10" descr="алмаз, рисунок, стоковая фотография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652120" y="1124744"/>
            <a:ext cx="2160240" cy="1920213"/>
          </a:xfrm>
          <a:prstGeom prst="rect">
            <a:avLst/>
          </a:prstGeom>
          <a:noFill/>
        </p:spPr>
      </p:pic>
      <p:pic>
        <p:nvPicPr>
          <p:cNvPr id="21506" name="Picture 2" descr="Где скачать картинки из мультфильма Зверополис бесплатно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90055"/>
            <a:ext cx="4067944" cy="40679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2996952"/>
            <a:ext cx="3196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1  2  3  4  5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 хорошо ты знаешь Зверополис и все, что с ним связано? — Трикк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2095500"/>
            <a:ext cx="4762500" cy="4762500"/>
          </a:xfrm>
          <a:prstGeom prst="rect">
            <a:avLst/>
          </a:prstGeom>
          <a:noFill/>
        </p:spPr>
      </p:pic>
      <p:pic>
        <p:nvPicPr>
          <p:cNvPr id="3074" name="Picture 2" descr="Лупа ручная Levenhuk Zeno Handy ZH9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2077566">
            <a:off x="5607549" y="3986820"/>
            <a:ext cx="3032026" cy="1802054"/>
          </a:xfrm>
          <a:prstGeom prst="rect">
            <a:avLst/>
          </a:prstGeom>
          <a:noFill/>
        </p:spPr>
      </p:pic>
      <p:pic>
        <p:nvPicPr>
          <p:cNvPr id="12" name="Picture 2" descr="https://pp.userapi.com/c844320/v844320652/7ac7d/94_5oz_QZS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3021" t="39506" r="7802" b="13580"/>
          <a:stretch>
            <a:fillRect/>
          </a:stretch>
        </p:blipFill>
        <p:spPr bwMode="auto">
          <a:xfrm>
            <a:off x="1979712" y="404664"/>
            <a:ext cx="683128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амок навесной амбарный ЗВС-2 средний купить в Санкт-Петербурге ц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0736">
            <a:off x="3241817" y="771078"/>
            <a:ext cx="1609725" cy="1876425"/>
          </a:xfrm>
          <a:prstGeom prst="rect">
            <a:avLst/>
          </a:prstGeom>
          <a:noFill/>
        </p:spPr>
      </p:pic>
      <p:pic>
        <p:nvPicPr>
          <p:cNvPr id="1026" name="Picture 2" descr="Одноклассники | Двери, Дверные ручки, Антикварные две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89239"/>
          </a:xfrm>
          <a:prstGeom prst="rect">
            <a:avLst/>
          </a:prstGeom>
          <a:noFill/>
        </p:spPr>
      </p:pic>
      <p:pic>
        <p:nvPicPr>
          <p:cNvPr id="1030" name="Picture 6" descr="Зверополис. Превью | Lumiere. Журнал о кино"/>
          <p:cNvPicPr>
            <a:picLocks noChangeAspect="1" noChangeArrowheads="1"/>
          </p:cNvPicPr>
          <p:nvPr/>
        </p:nvPicPr>
        <p:blipFill>
          <a:blip r:embed="rId4" cstate="print"/>
          <a:srcRect l="20672" r="24696"/>
          <a:stretch>
            <a:fillRect/>
          </a:stretch>
        </p:blipFill>
        <p:spPr bwMode="auto">
          <a:xfrm>
            <a:off x="467544" y="2780928"/>
            <a:ext cx="3791568" cy="3903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 двери висит замок —</a:t>
            </a:r>
          </a:p>
          <a:p>
            <a:r>
              <a:rPr lang="ru-RU" dirty="0" smtClean="0"/>
              <a:t>Кто его открыть бы смог? Потянули…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Покрутили…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Постучали…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И открыли! 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17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Логопедическое занятие.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занятие.</dc:title>
  <dc:creator>user</dc:creator>
  <cp:lastModifiedBy>sad382</cp:lastModifiedBy>
  <cp:revision>98</cp:revision>
  <dcterms:created xsi:type="dcterms:W3CDTF">2020-03-30T13:31:59Z</dcterms:created>
  <dcterms:modified xsi:type="dcterms:W3CDTF">2020-08-31T09:45:13Z</dcterms:modified>
</cp:coreProperties>
</file>