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40BD9-8532-4091-A1E6-87DF6601252F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sta - circo - máscara - modelo fecir0038 - másca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221455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ИДЕМ В ЦИРК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Цирк </a:t>
            </a:r>
            <a:r>
              <a:rPr lang="ru-RU" sz="2000" b="1" dirty="0"/>
              <a:t>это целый мир – необычный, сказочный мир.</a:t>
            </a:r>
            <a:endParaRPr lang="ru-RU" sz="2000" i="1" dirty="0"/>
          </a:p>
          <a:p>
            <a:pPr algn="ctr"/>
            <a:endParaRPr lang="ru-RU" sz="2000" dirty="0"/>
          </a:p>
        </p:txBody>
      </p:sp>
      <p:pic>
        <p:nvPicPr>
          <p:cNvPr id="1026" name="Picture 2" descr="C:\Documents and Settings\дом\Рабочий стол\цир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406569" cy="416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78579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Помещение цирка разделено на зрительный зал и арену</a:t>
            </a:r>
            <a:r>
              <a:rPr lang="ru-RU" b="1" smtClean="0"/>
              <a:t>. </a:t>
            </a:r>
            <a:r>
              <a:rPr lang="ru-RU" b="1" smtClean="0"/>
              <a:t>На </a:t>
            </a:r>
            <a:r>
              <a:rPr lang="ru-RU" b="1" dirty="0" smtClean="0"/>
              <a:t>арене выступают цирковые артисты</a:t>
            </a:r>
            <a:endParaRPr lang="ru-RU" b="1" dirty="0"/>
          </a:p>
        </p:txBody>
      </p:sp>
      <p:pic>
        <p:nvPicPr>
          <p:cNvPr id="5" name="Рисунок 4" descr="4ef14f9feb8826efad413f31355326f4_w960_h2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643050"/>
            <a:ext cx="6643702" cy="4429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Клоун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Клоун в цирке каждый вечер. Сколько радости от встречи – </a:t>
            </a:r>
            <a:endParaRPr lang="ru-RU" b="1" dirty="0" smtClean="0"/>
          </a:p>
          <a:p>
            <a:r>
              <a:rPr lang="ru-RU" b="1" dirty="0" smtClean="0"/>
              <a:t>Балагурит </a:t>
            </a:r>
            <a:r>
              <a:rPr lang="ru-RU" b="1" dirty="0"/>
              <a:t>и хохочет, Рассмешит, кого захочет.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1308221609588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285860"/>
            <a:ext cx="4643450" cy="4643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woman-aerial-trapeze-performer-vector-illustration-51441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36576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500306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Кидает гимнаста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Гимнаст и глядит,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Как гимнаст от гимнаста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 гимнасту летит!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Дрессировщик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841593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5599" y="1785926"/>
            <a:ext cx="5195491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2000240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Дрессировщик - хищников герой,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Как может сохранять стальной покой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Любого зверя укротить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не боится, что он может сотворить.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Фокусник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PARTPE1666688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3571908" cy="357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928662" y="228599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Фокусница превратила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Человека в крокодила.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удивленье замер зал.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Встал Сережа и сказал: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— Тетя, сделайте обратно,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Человеку неприятно!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онглер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113739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114682" cy="4363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Он бросает кольца вверх,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Он устроил фейерверк: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Пять, и шесть, и семь колец,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двенадцать наконец!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Удивляются вокруг: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— Как ему хватает рук?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 выступления зрителей благодарят цирковых артистов за их труд аплодисментами</a:t>
            </a:r>
            <a:endParaRPr lang="ru-RU" b="1" dirty="0"/>
          </a:p>
        </p:txBody>
      </p:sp>
      <p:pic>
        <p:nvPicPr>
          <p:cNvPr id="4" name="Рисунок 3" descr="61046409_186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2262" y="1257300"/>
            <a:ext cx="341947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76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20</cp:revision>
  <dcterms:created xsi:type="dcterms:W3CDTF">2016-04-21T16:58:22Z</dcterms:created>
  <dcterms:modified xsi:type="dcterms:W3CDTF">2020-08-29T11:36:48Z</dcterms:modified>
</cp:coreProperties>
</file>