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67" r:id="rId2"/>
    <p:sldId id="256" r:id="rId3"/>
    <p:sldId id="257" r:id="rId4"/>
    <p:sldId id="274" r:id="rId5"/>
    <p:sldId id="275" r:id="rId6"/>
    <p:sldId id="276" r:id="rId7"/>
    <p:sldId id="258" r:id="rId8"/>
    <p:sldId id="259" r:id="rId9"/>
    <p:sldId id="260" r:id="rId10"/>
    <p:sldId id="268" r:id="rId11"/>
    <p:sldId id="261" r:id="rId12"/>
    <p:sldId id="269" r:id="rId13"/>
    <p:sldId id="270" r:id="rId14"/>
    <p:sldId id="29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29.08.2020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476250"/>
            <a:ext cx="6913563" cy="1301750"/>
          </a:xfrm>
        </p:spPr>
        <p:txBody>
          <a:bodyPr anchorCtr="0"/>
          <a:lstStyle/>
          <a:p>
            <a:r>
              <a:rPr lang="ru-RU" sz="6000"/>
              <a:t>«Космос детям»</a:t>
            </a:r>
          </a:p>
        </p:txBody>
      </p:sp>
      <p:pic>
        <p:nvPicPr>
          <p:cNvPr id="14338" name="Picture 3" descr="C:\Users\Инна\Pictures\космонавт4.jpg"/>
          <p:cNvPicPr>
            <a:picLocks noChangeAspect="1" noChangeArrowheads="1"/>
          </p:cNvPicPr>
          <p:nvPr/>
        </p:nvPicPr>
        <p:blipFill>
          <a:blip r:embed="rId2" cstate="print"/>
          <a:srcRect r="963" b="1202"/>
          <a:stretch>
            <a:fillRect/>
          </a:stretch>
        </p:blipFill>
        <p:spPr bwMode="auto">
          <a:xfrm>
            <a:off x="4643438" y="1773238"/>
            <a:ext cx="42497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893" y="743302"/>
            <a:ext cx="7949107" cy="6114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931224" cy="414883"/>
          </a:xfrm>
        </p:spPr>
        <p:txBody>
          <a:bodyPr/>
          <a:lstStyle/>
          <a:p>
            <a:r>
              <a:rPr lang="ru-RU" sz="2000" dirty="0" smtClean="0">
                <a:solidFill>
                  <a:srgbClr val="00FFFF"/>
                </a:solidFill>
                <a:effectLst/>
              </a:rPr>
              <a:t>Большая </a:t>
            </a:r>
            <a:r>
              <a:rPr lang="ru-RU" sz="2000" dirty="0" smtClean="0">
                <a:solidFill>
                  <a:srgbClr val="00FFFF"/>
                </a:solidFill>
                <a:effectLst/>
              </a:rPr>
              <a:t>часть Земли покрыта водой.</a:t>
            </a:r>
            <a:endParaRPr lang="ru-RU" sz="2000" dirty="0">
              <a:solidFill>
                <a:srgbClr val="00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920359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Планета </a:t>
            </a:r>
            <a:r>
              <a:rPr lang="ru-RU" sz="1400" dirty="0"/>
              <a:t>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</a:t>
            </a:r>
            <a:r>
              <a:rPr lang="ru-RU" sz="1400" dirty="0" smtClean="0"/>
              <a:t>себя </a:t>
            </a:r>
            <a:r>
              <a:rPr lang="ru-RU" sz="1400" dirty="0"/>
              <a:t>и </a:t>
            </a:r>
            <a:r>
              <a:rPr lang="ru-RU" sz="1400" dirty="0" smtClean="0"/>
              <a:t>вокруг </a:t>
            </a:r>
            <a:r>
              <a:rPr lang="ru-RU" sz="1400" dirty="0"/>
              <a:t>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877272"/>
            <a:ext cx="9144000" cy="76470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</a:t>
            </a:r>
            <a:r>
              <a:rPr lang="ru-RU" sz="2000" dirty="0" smtClean="0"/>
              <a:t>Во  </a:t>
            </a:r>
            <a:r>
              <a:rPr lang="ru-RU" sz="2000" dirty="0"/>
              <a:t>Вселенной планета Земля не одна (Солнце - это огромная огненная </a:t>
            </a:r>
            <a:endParaRPr lang="ru-RU" sz="20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звезда </a:t>
            </a:r>
            <a:r>
              <a:rPr lang="ru-RU" sz="2000" dirty="0"/>
              <a:t>и 9 планет: Меркурий, Венера, Земля, Марс, Юпитер, Сатурн, Уран, Нептун, Плутон).</a:t>
            </a: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0" y="0"/>
            <a:ext cx="9144000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6309320"/>
            <a:ext cx="5472608" cy="5486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000" dirty="0" smtClean="0"/>
              <a:t>У </a:t>
            </a:r>
            <a:r>
              <a:rPr lang="ru-RU" sz="2000" dirty="0" smtClean="0"/>
              <a:t>Земли есть спутник Луна</a:t>
            </a:r>
            <a:r>
              <a:rPr lang="ru-RU" sz="2000" dirty="0"/>
              <a:t>.</a:t>
            </a:r>
          </a:p>
        </p:txBody>
      </p:sp>
      <p:pic>
        <p:nvPicPr>
          <p:cNvPr id="34820" name="Picture 2" descr="C:\Users\Инна\Pictures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 l="2287" t="1509" r="830" b="1140"/>
          <a:stretch>
            <a:fillRect/>
          </a:stretch>
        </p:blipFill>
        <p:spPr bwMode="auto">
          <a:xfrm>
            <a:off x="935088" y="0"/>
            <a:ext cx="8208912" cy="61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433048" cy="2132856"/>
          </a:xfrm>
        </p:spPr>
        <p:txBody>
          <a:bodyPr/>
          <a:lstStyle/>
          <a:p>
            <a:r>
              <a:rPr lang="ru-RU" dirty="0" smtClean="0">
                <a:effectLst/>
              </a:rPr>
              <a:t>Спасибо за внимание!</a:t>
            </a:r>
            <a:endParaRPr lang="ru-RU" dirty="0">
              <a:effectLst/>
            </a:endParaRPr>
          </a:p>
        </p:txBody>
      </p:sp>
      <p:pic>
        <p:nvPicPr>
          <p:cNvPr id="4" name="Picture 2" descr="C:\Users\Инна\Pictures\космос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7135000" cy="453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877272"/>
            <a:ext cx="6840760" cy="648072"/>
          </a:xfrm>
        </p:spPr>
        <p:txBody>
          <a:bodyPr anchorCtr="0"/>
          <a:lstStyle/>
          <a:p>
            <a:pPr marL="914400" indent="-914400"/>
            <a:r>
              <a:rPr lang="ru-RU" sz="2000" dirty="0" smtClean="0">
                <a:effectLst/>
              </a:rPr>
              <a:t> </a:t>
            </a:r>
            <a:r>
              <a:rPr lang="ru-RU" sz="2000" dirty="0" smtClean="0">
                <a:solidFill>
                  <a:srgbClr val="00FFFF"/>
                </a:solidFill>
                <a:effectLst/>
              </a:rPr>
              <a:t>Мы </a:t>
            </a:r>
            <a:r>
              <a:rPr lang="ru-RU" sz="2000" dirty="0">
                <a:solidFill>
                  <a:srgbClr val="00FFFF"/>
                </a:solidFill>
                <a:effectLst/>
              </a:rPr>
              <a:t>живем на планете Земля. Земля – это наш </a:t>
            </a:r>
            <a:r>
              <a:rPr lang="ru-RU" sz="2000" dirty="0" smtClean="0">
                <a:solidFill>
                  <a:srgbClr val="00FFFF"/>
                </a:solidFill>
                <a:effectLst/>
              </a:rPr>
              <a:t>дом. Земля напоминает  форму шара.</a:t>
            </a:r>
            <a:endParaRPr lang="ru-RU" sz="2000" dirty="0">
              <a:solidFill>
                <a:srgbClr val="00FFFF"/>
              </a:solidFill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093296"/>
            <a:ext cx="7992690" cy="576064"/>
          </a:xfrm>
        </p:spPr>
        <p:txBody>
          <a:bodyPr anchorCtr="0"/>
          <a:lstStyle/>
          <a:p>
            <a:r>
              <a:rPr lang="ru-RU" sz="2000" dirty="0" smtClean="0">
                <a:solidFill>
                  <a:srgbClr val="00FFFF"/>
                </a:solidFill>
                <a:effectLst/>
              </a:rPr>
              <a:t>Земля </a:t>
            </a:r>
            <a:r>
              <a:rPr lang="ru-RU" sz="2000" dirty="0">
                <a:solidFill>
                  <a:srgbClr val="00FFFF"/>
                </a:solidFill>
                <a:effectLst/>
              </a:rPr>
              <a:t>единственная </a:t>
            </a:r>
            <a:r>
              <a:rPr lang="ru-RU" sz="2000" dirty="0" smtClean="0">
                <a:solidFill>
                  <a:srgbClr val="00FFFF"/>
                </a:solidFill>
                <a:effectLst/>
              </a:rPr>
              <a:t>планета, на </a:t>
            </a:r>
            <a:r>
              <a:rPr lang="ru-RU" sz="2000" dirty="0">
                <a:solidFill>
                  <a:srgbClr val="00FFFF"/>
                </a:solidFill>
                <a:effectLst/>
              </a:rPr>
              <a:t>которой есть жизнь (солнце, воздух и вода).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dirty="0">
              <a:effectLst/>
            </a:endParaRPr>
          </a:p>
        </p:txBody>
      </p:sp>
      <p:pic>
        <p:nvPicPr>
          <p:cNvPr id="19459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1740" t="15147" r="10963" b="14296"/>
          <a:stretch>
            <a:fillRect/>
          </a:stretch>
        </p:blipFill>
        <p:spPr bwMode="auto">
          <a:xfrm>
            <a:off x="3563888" y="404664"/>
            <a:ext cx="34559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нна\Picture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2365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нна\Pictures\воздух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3240360" cy="24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95736" y="6021388"/>
            <a:ext cx="5341714" cy="431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00"/>
                </a:solidFill>
                <a:effectLst/>
              </a:rPr>
              <a:t>Солнце </a:t>
            </a:r>
            <a:r>
              <a:rPr lang="ru-RU" sz="2000" b="1" dirty="0">
                <a:solidFill>
                  <a:srgbClr val="FFFF00"/>
                </a:solidFill>
                <a:effectLst/>
              </a:rPr>
              <a:t>дает нам свет и тепло.</a:t>
            </a:r>
          </a:p>
        </p:txBody>
      </p:sp>
      <p:pic>
        <p:nvPicPr>
          <p:cNvPr id="20484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0994" t="15961" r="13446" b="11235"/>
          <a:stretch>
            <a:fillRect/>
          </a:stretch>
        </p:blipFill>
        <p:spPr bwMode="auto">
          <a:xfrm>
            <a:off x="1692275" y="0"/>
            <a:ext cx="61928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07704" y="6165304"/>
            <a:ext cx="5688632" cy="43204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000" dirty="0" smtClean="0"/>
              <a:t>Деревья </a:t>
            </a:r>
            <a:r>
              <a:rPr lang="ru-RU" sz="2000" dirty="0" smtClean="0"/>
              <a:t>выделяют </a:t>
            </a:r>
            <a:r>
              <a:rPr lang="ru-RU" sz="2000" dirty="0"/>
              <a:t>кислород, которым мы дышим.</a:t>
            </a:r>
          </a:p>
        </p:txBody>
      </p:sp>
      <p:pic>
        <p:nvPicPr>
          <p:cNvPr id="21508" name="Picture 2" descr="C:\Users\Инна\Pictures\земл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274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5301208"/>
            <a:ext cx="5486400" cy="926778"/>
          </a:xfrm>
        </p:spPr>
        <p:txBody>
          <a:bodyPr anchor="b" anchorCtr="0"/>
          <a:lstStyle/>
          <a:p>
            <a:pPr algn="l"/>
            <a:r>
              <a:rPr lang="ru-RU" sz="14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Благодаря водоемам - на планете Земля мы можем пить </a:t>
            </a:r>
            <a:r>
              <a:rPr lang="ru-RU" sz="2000" b="1" dirty="0">
                <a:effectLst/>
              </a:rPr>
              <a:t>пресную воду</a:t>
            </a:r>
            <a:r>
              <a:rPr lang="ru-RU" sz="1400" b="1" dirty="0">
                <a:effectLst/>
              </a:rPr>
              <a:t>.</a:t>
            </a:r>
          </a:p>
        </p:txBody>
      </p:sp>
      <p:pic>
        <p:nvPicPr>
          <p:cNvPr id="8194" name="Picture 2" descr="C:\Users\Инна\Pictures\thumbn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941105" cy="3672889"/>
          </a:xfrm>
          <a:prstGeom prst="rect">
            <a:avLst/>
          </a:prstGeom>
          <a:noFill/>
        </p:spPr>
      </p:pic>
      <p:pic>
        <p:nvPicPr>
          <p:cNvPr id="1026" name="Picture 2" descr="C:\Users\Инна\Pictures\ста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375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2000" dirty="0" smtClean="0">
                <a:effectLst/>
              </a:rPr>
              <a:t>Поэтому </a:t>
            </a:r>
            <a:r>
              <a:rPr lang="ru-RU" sz="2000" dirty="0">
                <a:effectLst/>
              </a:rPr>
              <a:t>на планете Земля живут: люди, животные, птицы, рыбы, </a:t>
            </a:r>
            <a:r>
              <a:rPr lang="ru-RU" sz="2000" dirty="0" smtClean="0">
                <a:effectLst/>
              </a:rPr>
              <a:t>насекомые и растения</a:t>
            </a:r>
            <a:r>
              <a:rPr lang="ru-RU" sz="1400" dirty="0" smtClean="0">
                <a:effectLst/>
              </a:rPr>
              <a:t>.</a:t>
            </a:r>
            <a:endParaRPr lang="ru-RU" sz="1400" dirty="0">
              <a:effectLst/>
            </a:endParaRPr>
          </a:p>
        </p:txBody>
      </p:sp>
      <p:pic>
        <p:nvPicPr>
          <p:cNvPr id="1026" name="Picture 2" descr="C:\Documents and Settings\дом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934072" cy="1846020"/>
          </a:xfrm>
          <a:prstGeom prst="rect">
            <a:avLst/>
          </a:prstGeom>
          <a:noFill/>
        </p:spPr>
      </p:pic>
      <p:pic>
        <p:nvPicPr>
          <p:cNvPr id="1027" name="Picture 3" descr="C:\Documents and Settings\дом\Рабочий стол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2604120" cy="2604120"/>
          </a:xfrm>
          <a:prstGeom prst="rect">
            <a:avLst/>
          </a:prstGeom>
          <a:noFill/>
        </p:spPr>
      </p:pic>
      <p:pic>
        <p:nvPicPr>
          <p:cNvPr id="1028" name="Picture 4" descr="C:\Documents and Settings\дом\Рабочий стол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73016"/>
            <a:ext cx="2210172" cy="2156265"/>
          </a:xfrm>
          <a:prstGeom prst="rect">
            <a:avLst/>
          </a:prstGeom>
          <a:noFill/>
        </p:spPr>
      </p:pic>
      <p:pic>
        <p:nvPicPr>
          <p:cNvPr id="1029" name="Picture 5" descr="C:\Documents and Settings\дом\Рабочий стол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2237199" cy="2028056"/>
          </a:xfrm>
          <a:prstGeom prst="rect">
            <a:avLst/>
          </a:prstGeom>
          <a:noFill/>
        </p:spPr>
      </p:pic>
      <p:pic>
        <p:nvPicPr>
          <p:cNvPr id="1030" name="Picture 6" descr="C:\Documents and Settings\дом\Рабочий стол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412776"/>
            <a:ext cx="2555776" cy="1924349"/>
          </a:xfrm>
          <a:prstGeom prst="rect">
            <a:avLst/>
          </a:prstGeom>
          <a:noFill/>
        </p:spPr>
      </p:pic>
      <p:pic>
        <p:nvPicPr>
          <p:cNvPr id="1031" name="Picture 7" descr="C:\Documents and Settings\дом\Рабочий стол\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221088"/>
            <a:ext cx="3562837" cy="2033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2000" dirty="0" smtClean="0">
                <a:solidFill>
                  <a:srgbClr val="00FFFF"/>
                </a:solidFill>
                <a:effectLst/>
              </a:rPr>
              <a:t>На </a:t>
            </a:r>
            <a:r>
              <a:rPr lang="ru-RU" sz="2000" dirty="0">
                <a:solidFill>
                  <a:srgbClr val="00FFFF"/>
                </a:solidFill>
                <a:effectLst/>
              </a:rPr>
              <a:t>планете Земля растут:  деревья, цветы, ягоды, грибы, т.д.</a:t>
            </a:r>
          </a:p>
        </p:txBody>
      </p:sp>
      <p:pic>
        <p:nvPicPr>
          <p:cNvPr id="24579" name="Picture 2" descr="C:\Users\Инна\Pictur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28813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Инна\Pictures\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нна\Pictures\деревья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Инна\Pictures\грибы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349500"/>
            <a:ext cx="2663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211833"/>
          </a:xfrm>
        </p:spPr>
        <p:txBody>
          <a:bodyPr anchorCtr="0"/>
          <a:lstStyle/>
          <a:p>
            <a:r>
              <a:rPr lang="ru-RU" sz="2000" dirty="0" smtClean="0">
                <a:solidFill>
                  <a:srgbClr val="00FFFF"/>
                </a:solidFill>
                <a:effectLst/>
              </a:rPr>
              <a:t>На </a:t>
            </a:r>
            <a:r>
              <a:rPr lang="ru-RU" sz="2000" dirty="0">
                <a:solidFill>
                  <a:srgbClr val="00FFFF"/>
                </a:solidFill>
                <a:effectLst/>
              </a:rPr>
              <a:t>планете Земля  имеются </a:t>
            </a:r>
            <a:r>
              <a:rPr lang="ru-RU" sz="2000" dirty="0" smtClean="0">
                <a:solidFill>
                  <a:srgbClr val="00FFFF"/>
                </a:solidFill>
                <a:effectLst/>
              </a:rPr>
              <a:t> </a:t>
            </a:r>
            <a:r>
              <a:rPr lang="ru-RU" sz="2000" dirty="0">
                <a:solidFill>
                  <a:srgbClr val="00FFFF"/>
                </a:solidFill>
                <a:effectLst/>
              </a:rPr>
              <a:t>леса, </a:t>
            </a:r>
            <a:r>
              <a:rPr lang="ru-RU" sz="2000" dirty="0" smtClean="0">
                <a:solidFill>
                  <a:srgbClr val="00FFFF"/>
                </a:solidFill>
                <a:effectLst/>
              </a:rPr>
              <a:t>поля, </a:t>
            </a:r>
            <a:r>
              <a:rPr lang="ru-RU" sz="2000" dirty="0">
                <a:solidFill>
                  <a:srgbClr val="00FFFF"/>
                </a:solidFill>
                <a:effectLst/>
              </a:rPr>
              <a:t>горы, </a:t>
            </a:r>
            <a:r>
              <a:rPr lang="ru-RU" sz="2000" dirty="0" smtClean="0">
                <a:solidFill>
                  <a:srgbClr val="00FFFF"/>
                </a:solidFill>
                <a:effectLst/>
              </a:rPr>
              <a:t>пустыни</a:t>
            </a:r>
            <a:r>
              <a:rPr lang="ru-RU" sz="2000" dirty="0">
                <a:solidFill>
                  <a:srgbClr val="00FFFF"/>
                </a:solidFill>
                <a:effectLst/>
              </a:rPr>
              <a:t>. </a:t>
            </a:r>
          </a:p>
        </p:txBody>
      </p:sp>
      <p:pic>
        <p:nvPicPr>
          <p:cNvPr id="25603" name="Picture 2" descr="C:\Users\Инна\Pictures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Инна\Pictures\животные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Инна\Pictures\лес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Инна\Pictures\равн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80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Инна\Pictures\пустыня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211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1078</TotalTime>
  <Words>187</Words>
  <Application>Microsoft Office PowerPoint</Application>
  <PresentationFormat>Экран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Орбита</vt:lpstr>
      <vt:lpstr>«Космос детям»</vt:lpstr>
      <vt:lpstr> Мы живем на планете Земля. Земля – это наш дом. Земля напоминает  форму шара.</vt:lpstr>
      <vt:lpstr>Земля единственная планета, на которой есть жизнь (солнце, воздух и вода).</vt:lpstr>
      <vt:lpstr>Слайд 4</vt:lpstr>
      <vt:lpstr> </vt:lpstr>
      <vt:lpstr> Благодаря водоемам - на планете Земля мы можем пить пресную воду.</vt:lpstr>
      <vt:lpstr>Поэтому на планете Земля живут: люди, животные, птицы, рыбы, насекомые и растения.</vt:lpstr>
      <vt:lpstr>На планете Земля растут:  деревья, цветы, ягоды, грибы, т.д.</vt:lpstr>
      <vt:lpstr>На планете Земля  имеются  леса, поля, горы, пустыни. </vt:lpstr>
      <vt:lpstr>Большая часть Земли покрыта водой.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живем на планете Земля. Земля – это наш дом. По форме планета круглая.</dc:title>
  <dc:creator>Инна</dc:creator>
  <cp:lastModifiedBy>дом</cp:lastModifiedBy>
  <cp:revision>116</cp:revision>
  <dcterms:created xsi:type="dcterms:W3CDTF">2012-04-11T10:58:39Z</dcterms:created>
  <dcterms:modified xsi:type="dcterms:W3CDTF">2020-08-29T10:53:53Z</dcterms:modified>
</cp:coreProperties>
</file>