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74" r:id="rId4"/>
    <p:sldId id="283" r:id="rId5"/>
    <p:sldId id="282" r:id="rId6"/>
    <p:sldId id="276" r:id="rId7"/>
    <p:sldId id="264" r:id="rId8"/>
    <p:sldId id="275" r:id="rId9"/>
    <p:sldId id="277" r:id="rId10"/>
    <p:sldId id="281" r:id="rId11"/>
    <p:sldId id="279" r:id="rId12"/>
    <p:sldId id="271" r:id="rId13"/>
    <p:sldId id="280" r:id="rId14"/>
    <p:sldId id="272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69E"/>
    <a:srgbClr val="A26A96"/>
    <a:srgbClr val="8E4E90"/>
    <a:srgbClr val="9446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98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0430-F849-4168-B09A-210E09ECD76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C626-6546-4467-90C8-1E5A32C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Логопедическое занятие.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Автоматизация звука 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التصفيق, اليدين مجانا رمز من 780 Free Vector Emo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21088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3" descr="C:\Users\user\Downloads\34258d897f1da0a6cebdc22364d584e7_w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96752"/>
            <a:ext cx="2618473" cy="2592288"/>
          </a:xfrm>
          <a:prstGeom prst="rect">
            <a:avLst/>
          </a:prstGeom>
          <a:noFill/>
        </p:spPr>
      </p:pic>
      <p:sp>
        <p:nvSpPr>
          <p:cNvPr id="11270" name="AutoShape 6" descr="Большая заглавная прописная русская буква Л. Кириллица цветна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8" name="Picture 14" descr="Энергетика буквы «Р» |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01008"/>
            <a:ext cx="1344149" cy="1008112"/>
          </a:xfrm>
          <a:prstGeom prst="rect">
            <a:avLst/>
          </a:prstGeom>
          <a:noFill/>
        </p:spPr>
      </p:pic>
      <p:pic>
        <p:nvPicPr>
          <p:cNvPr id="11280" name="Picture 16" descr="Красивые картинки буквы Р — детские, раскраски, трафарет, рукописн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340768"/>
            <a:ext cx="1440160" cy="1399755"/>
          </a:xfrm>
          <a:prstGeom prst="rect">
            <a:avLst/>
          </a:prstGeom>
          <a:noFill/>
        </p:spPr>
      </p:pic>
      <p:pic>
        <p:nvPicPr>
          <p:cNvPr id="11282" name="Picture 18" descr="Буква Р - ФАНКЛАСТИК - конструктор для детей и взрослы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1556792" cy="1556792"/>
          </a:xfrm>
          <a:prstGeom prst="rect">
            <a:avLst/>
          </a:prstGeom>
          <a:noFill/>
        </p:spPr>
      </p:pic>
      <p:pic>
        <p:nvPicPr>
          <p:cNvPr id="11284" name="Picture 20" descr="Картинки с буквой Р, буква Р в картинка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149080"/>
            <a:ext cx="2042592" cy="20425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6488668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Ар </a:t>
            </a:r>
            <a:r>
              <a:rPr lang="ru-RU" sz="900" dirty="0" err="1" smtClean="0"/>
              <a:t>ож</a:t>
            </a:r>
            <a:r>
              <a:rPr lang="ru-RU" sz="900" dirty="0" smtClean="0"/>
              <a:t> ор </a:t>
            </a:r>
            <a:r>
              <a:rPr lang="ru-RU" sz="900" dirty="0" err="1" smtClean="0"/>
              <a:t>ув</a:t>
            </a:r>
            <a:r>
              <a:rPr lang="ru-RU" sz="900" dirty="0" smtClean="0"/>
              <a:t> ил </a:t>
            </a:r>
            <a:r>
              <a:rPr lang="ru-RU" sz="900" dirty="0" err="1" smtClean="0"/>
              <a:t>ир</a:t>
            </a:r>
            <a:r>
              <a:rPr lang="ru-RU" sz="900" dirty="0" smtClean="0"/>
              <a:t> </a:t>
            </a:r>
            <a:r>
              <a:rPr lang="ru-RU" sz="900" dirty="0" err="1" smtClean="0"/>
              <a:t>ыр</a:t>
            </a:r>
            <a:r>
              <a:rPr lang="ru-RU" sz="900" dirty="0" smtClean="0"/>
              <a:t> ум </a:t>
            </a:r>
            <a:r>
              <a:rPr lang="ru-RU" sz="900" dirty="0" err="1" smtClean="0"/>
              <a:t>ул</a:t>
            </a:r>
            <a:r>
              <a:rPr lang="ru-RU" sz="900" dirty="0" smtClean="0"/>
              <a:t> </a:t>
            </a:r>
            <a:r>
              <a:rPr lang="ru-RU" sz="900" dirty="0" err="1" smtClean="0"/>
              <a:t>ур</a:t>
            </a:r>
            <a:endParaRPr lang="ru-RU" sz="900" dirty="0" smtClean="0"/>
          </a:p>
          <a:p>
            <a:r>
              <a:rPr lang="ru-RU" sz="900" dirty="0" smtClean="0"/>
              <a:t>Дракон ракета авто дрова горох помидор слива стол рука корона </a:t>
            </a:r>
            <a:endParaRPr lang="ru-RU" sz="900" dirty="0"/>
          </a:p>
        </p:txBody>
      </p:sp>
      <p:pic>
        <p:nvPicPr>
          <p:cNvPr id="30722" name="Picture 2" descr="Красивые картинки буквы Р — детские, раскраски, трафарет, рукописны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32656"/>
            <a:ext cx="2016224" cy="2016224"/>
          </a:xfrm>
          <a:prstGeom prst="rect">
            <a:avLst/>
          </a:prstGeom>
          <a:noFill/>
        </p:spPr>
      </p:pic>
      <p:pic>
        <p:nvPicPr>
          <p:cNvPr id="30724" name="Picture 4" descr="Фотография на тему Буква &quot;р&quot; из зеленой травы на белом фоне ..."/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3528" y="764704"/>
            <a:ext cx="242088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3194" y="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Слоги и слова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2265364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dirty="0" smtClean="0"/>
              <a:t>ТРА – ТРА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ТРА – ТРА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ТРО – ТРО 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ТРО – ТРО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ТРУ – ТРУ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ТРУ – ТРУ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ТР – ТР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ТР – ТР</a:t>
            </a:r>
          </a:p>
          <a:p>
            <a:pPr>
              <a:spcAft>
                <a:spcPts val="600"/>
              </a:spcAft>
            </a:pPr>
            <a:endParaRPr lang="ru-RU" dirty="0"/>
          </a:p>
        </p:txBody>
      </p:sp>
      <p:pic>
        <p:nvPicPr>
          <p:cNvPr id="25602" name="Picture 2" descr="Каля Маля Всё о рисунках. Учимся рисовать: Трамвай"/>
          <p:cNvPicPr>
            <a:picLocks noChangeAspect="1" noChangeArrowheads="1"/>
          </p:cNvPicPr>
          <p:nvPr/>
        </p:nvPicPr>
        <p:blipFill>
          <a:blip r:embed="rId2" cstate="print"/>
          <a:srcRect l="5906" t="7183"/>
          <a:stretch>
            <a:fillRect/>
          </a:stretch>
        </p:blipFill>
        <p:spPr bwMode="auto">
          <a:xfrm>
            <a:off x="3275856" y="188640"/>
            <a:ext cx="2130652" cy="1728192"/>
          </a:xfrm>
          <a:prstGeom prst="rect">
            <a:avLst/>
          </a:prstGeom>
          <a:noFill/>
        </p:spPr>
      </p:pic>
      <p:pic>
        <p:nvPicPr>
          <p:cNvPr id="25604" name="Picture 4" descr="Поколение П: tema — LiveJournal - Page 4"/>
          <p:cNvPicPr>
            <a:picLocks noChangeAspect="1" noChangeArrowheads="1"/>
          </p:cNvPicPr>
          <p:nvPr/>
        </p:nvPicPr>
        <p:blipFill>
          <a:blip r:embed="rId3" cstate="print"/>
          <a:srcRect l="26138" r="13544"/>
          <a:stretch>
            <a:fillRect/>
          </a:stretch>
        </p:blipFill>
        <p:spPr bwMode="auto">
          <a:xfrm>
            <a:off x="5940152" y="332656"/>
            <a:ext cx="1814576" cy="2088232"/>
          </a:xfrm>
          <a:prstGeom prst="rect">
            <a:avLst/>
          </a:prstGeom>
          <a:noFill/>
        </p:spPr>
      </p:pic>
      <p:pic>
        <p:nvPicPr>
          <p:cNvPr id="25606" name="Picture 6" descr="Банка для печенья &quot;Айсберг&quot; с деревянной крышкой, 760 мл | Купить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1905000" cy="1905000"/>
          </a:xfrm>
          <a:prstGeom prst="rect">
            <a:avLst/>
          </a:prstGeom>
          <a:noFill/>
        </p:spPr>
      </p:pic>
      <p:sp>
        <p:nvSpPr>
          <p:cNvPr id="25610" name="AutoShape 10" descr="Труба - Картинка 122-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Труба - Презентация 122-18"/>
          <p:cNvPicPr>
            <a:picLocks noChangeAspect="1" noChangeArrowheads="1"/>
          </p:cNvPicPr>
          <p:nvPr/>
        </p:nvPicPr>
        <p:blipFill>
          <a:blip r:embed="rId5" cstate="print"/>
          <a:srcRect b="26840"/>
          <a:stretch>
            <a:fillRect/>
          </a:stretch>
        </p:blipFill>
        <p:spPr bwMode="auto">
          <a:xfrm>
            <a:off x="5652120" y="3212976"/>
            <a:ext cx="3154892" cy="1584176"/>
          </a:xfrm>
          <a:prstGeom prst="rect">
            <a:avLst/>
          </a:prstGeom>
          <a:noFill/>
        </p:spPr>
      </p:pic>
      <p:pic>
        <p:nvPicPr>
          <p:cNvPr id="25608" name="Picture 8" descr="Курительная трубка &quot;Рио&quot; (14,5 см) 11059A20 - купить, цена - 260 ..."/>
          <p:cNvPicPr>
            <a:picLocks noChangeAspect="1" noChangeArrowheads="1"/>
          </p:cNvPicPr>
          <p:nvPr/>
        </p:nvPicPr>
        <p:blipFill>
          <a:blip r:embed="rId6" cstate="print"/>
          <a:srcRect t="22680" b="19865"/>
          <a:stretch>
            <a:fillRect/>
          </a:stretch>
        </p:blipFill>
        <p:spPr bwMode="auto">
          <a:xfrm>
            <a:off x="3635896" y="3645024"/>
            <a:ext cx="2304256" cy="1323915"/>
          </a:xfrm>
          <a:prstGeom prst="rect">
            <a:avLst/>
          </a:prstGeom>
          <a:noFill/>
        </p:spPr>
      </p:pic>
      <p:pic>
        <p:nvPicPr>
          <p:cNvPr id="25614" name="Picture 14" descr="Почему метр – самая крутая мера длины? — Люди Рос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073413"/>
            <a:ext cx="2088232" cy="1393709"/>
          </a:xfrm>
          <a:prstGeom prst="rect">
            <a:avLst/>
          </a:prstGeom>
          <a:noFill/>
        </p:spPr>
      </p:pic>
      <p:pic>
        <p:nvPicPr>
          <p:cNvPr id="25616" name="Picture 16" descr="Картинки театра для детей в детском сад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921006"/>
            <a:ext cx="2016224" cy="17483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44208" y="2420888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03194" y="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Слоги и слова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772816"/>
            <a:ext cx="2073003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dirty="0" smtClean="0"/>
              <a:t>ДРА – ДРА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ДРА – ДРА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ДРО – ДРО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ДРО – ДРО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ДРУ – ДРУ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ДРУ - ДРУ</a:t>
            </a:r>
            <a:endParaRPr lang="ru-RU" sz="3200" dirty="0"/>
          </a:p>
        </p:txBody>
      </p:sp>
      <p:pic>
        <p:nvPicPr>
          <p:cNvPr id="5122" name="Picture 2" descr="Воспитание гопников с детского сада | Пикабу"/>
          <p:cNvPicPr>
            <a:picLocks noChangeAspect="1" noChangeArrowheads="1"/>
          </p:cNvPicPr>
          <p:nvPr/>
        </p:nvPicPr>
        <p:blipFill>
          <a:blip r:embed="rId2" cstate="print"/>
          <a:srcRect l="12838" r="20122"/>
          <a:stretch>
            <a:fillRect/>
          </a:stretch>
        </p:blipFill>
        <p:spPr bwMode="auto">
          <a:xfrm>
            <a:off x="3131840" y="404664"/>
            <a:ext cx="2300856" cy="1800200"/>
          </a:xfrm>
          <a:prstGeom prst="rect">
            <a:avLst/>
          </a:prstGeom>
          <a:noFill/>
        </p:spPr>
      </p:pic>
      <p:pic>
        <p:nvPicPr>
          <p:cNvPr id="5124" name="Picture 4" descr="Что за ткань драп? — Мастер-классы на BurdaStyl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6672"/>
            <a:ext cx="1772816" cy="1772816"/>
          </a:xfrm>
          <a:prstGeom prst="rect">
            <a:avLst/>
          </a:prstGeom>
          <a:noFill/>
        </p:spPr>
      </p:pic>
      <p:pic>
        <p:nvPicPr>
          <p:cNvPr id="5126" name="Picture 6" descr="Тег: дровосек :: Дневник Дримм — Dream"/>
          <p:cNvPicPr>
            <a:picLocks noChangeAspect="1" noChangeArrowheads="1"/>
          </p:cNvPicPr>
          <p:nvPr/>
        </p:nvPicPr>
        <p:blipFill>
          <a:blip r:embed="rId4" cstate="print"/>
          <a:srcRect l="31185" t="8471" r="8336" b="5924"/>
          <a:stretch>
            <a:fillRect/>
          </a:stretch>
        </p:blipFill>
        <p:spPr bwMode="auto">
          <a:xfrm>
            <a:off x="2771800" y="2492896"/>
            <a:ext cx="2154629" cy="2592288"/>
          </a:xfrm>
          <a:prstGeom prst="rect">
            <a:avLst/>
          </a:prstGeom>
          <a:noFill/>
        </p:spPr>
      </p:pic>
      <p:pic>
        <p:nvPicPr>
          <p:cNvPr id="16" name="Picture 2" descr="Дрова колотые в Гатчине цена, фото, где купить Гатчина, Flagma.ru ...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6300192" y="2492896"/>
            <a:ext cx="1922433" cy="1368152"/>
          </a:xfrm>
          <a:prstGeom prst="rect">
            <a:avLst/>
          </a:prstGeom>
          <a:noFill/>
        </p:spPr>
      </p:pic>
      <p:pic>
        <p:nvPicPr>
          <p:cNvPr id="5128" name="Picture 8" descr="Это мы - Коржики. Школьные, детские рассказы и пове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05064"/>
            <a:ext cx="2105422" cy="263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Дрозд-рябинник :: Юный натуралист-орнито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113224" cy="1440160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>
            <a:off x="7596336" y="332656"/>
            <a:ext cx="1872208" cy="12961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804248" y="332656"/>
            <a:ext cx="1368152" cy="6480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683568" y="980728"/>
            <a:ext cx="1224136" cy="7920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-612576" y="-315416"/>
            <a:ext cx="2592288" cy="165618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Поляны с цве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5"/>
            <a:ext cx="9144000" cy="1844825"/>
          </a:xfrm>
          <a:prstGeom prst="rect">
            <a:avLst/>
          </a:prstGeom>
          <a:noFill/>
        </p:spPr>
      </p:pic>
      <p:pic>
        <p:nvPicPr>
          <p:cNvPr id="11" name="Picture 2" descr="Рисунки для срисовки &quot;Как приручить дракона 3&quot; (27 фото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844824"/>
            <a:ext cx="3024336" cy="372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339752" y="836712"/>
            <a:ext cx="3530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1  2  3  4  5</a:t>
            </a:r>
            <a:endParaRPr lang="ru-RU" sz="6000" dirty="0"/>
          </a:p>
        </p:txBody>
      </p:sp>
      <p:pic>
        <p:nvPicPr>
          <p:cNvPr id="14" name="Picture 12" descr="Труба - Презентация 122-18"/>
          <p:cNvPicPr>
            <a:picLocks noChangeAspect="1" noChangeArrowheads="1"/>
          </p:cNvPicPr>
          <p:nvPr/>
        </p:nvPicPr>
        <p:blipFill>
          <a:blip r:embed="rId5" cstate="print"/>
          <a:srcRect b="26840"/>
          <a:stretch>
            <a:fillRect/>
          </a:stretch>
        </p:blipFill>
        <p:spPr bwMode="auto">
          <a:xfrm>
            <a:off x="5796136" y="2204864"/>
            <a:ext cx="3154892" cy="1584176"/>
          </a:xfrm>
          <a:prstGeom prst="rect">
            <a:avLst/>
          </a:prstGeom>
          <a:noFill/>
        </p:spPr>
      </p:pic>
      <p:pic>
        <p:nvPicPr>
          <p:cNvPr id="15" name="Picture 8" descr="Курительная трубка &quot;Рио&quot; (14,5 см) 11059A20 - купить, цена - 260 ..."/>
          <p:cNvPicPr>
            <a:picLocks noChangeAspect="1" noChangeArrowheads="1"/>
          </p:cNvPicPr>
          <p:nvPr/>
        </p:nvPicPr>
        <p:blipFill>
          <a:blip r:embed="rId6" cstate="print"/>
          <a:srcRect t="22680" b="19865"/>
          <a:stretch>
            <a:fillRect/>
          </a:stretch>
        </p:blipFill>
        <p:spPr bwMode="auto">
          <a:xfrm>
            <a:off x="395536" y="2780928"/>
            <a:ext cx="187993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12" y="0"/>
            <a:ext cx="3106688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Скороговорка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5698976" cy="676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Трое трубачей трубили в трубы.</a:t>
            </a:r>
            <a:endParaRPr lang="ru-RU" dirty="0"/>
          </a:p>
        </p:txBody>
      </p:sp>
      <p:pic>
        <p:nvPicPr>
          <p:cNvPr id="1027" name="Picture 3" descr="C:\Users\user\Downloads\image_8618061620271335194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1779947" cy="1652808"/>
          </a:xfrm>
          <a:prstGeom prst="rect">
            <a:avLst/>
          </a:prstGeom>
          <a:noFill/>
        </p:spPr>
      </p:pic>
      <p:pic>
        <p:nvPicPr>
          <p:cNvPr id="5" name="Picture 3" descr="C:\Users\user\Downloads\image_8618061620271335194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1938677" cy="1800200"/>
          </a:xfrm>
          <a:prstGeom prst="rect">
            <a:avLst/>
          </a:prstGeom>
          <a:noFill/>
        </p:spPr>
      </p:pic>
      <p:pic>
        <p:nvPicPr>
          <p:cNvPr id="6" name="Picture 3" descr="C:\Users\user\Downloads\image_8618061620271335194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1783583" cy="165618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3501008"/>
            <a:ext cx="5698976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Друзья помогают друг другу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Читать книгу Как здорово быть с родителями. Иллюстрированная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355976" cy="409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33265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F0"/>
                </a:solidFill>
                <a:latin typeface="Comic Sans MS" pitchFamily="66" charset="0"/>
              </a:rPr>
              <a:t>Умница!</a:t>
            </a:r>
            <a:endParaRPr lang="ru-RU" sz="8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026" name="Picture 2" descr="Как приручить дракона 3» лидирует в прокате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98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Досье всех драконов из как приручить дракона. Как приручить ..."/>
          <p:cNvPicPr>
            <a:picLocks noChangeAspect="1" noChangeArrowheads="1"/>
          </p:cNvPicPr>
          <p:nvPr/>
        </p:nvPicPr>
        <p:blipFill>
          <a:blip r:embed="rId2" cstate="print"/>
          <a:srcRect t="6790" b="9462"/>
          <a:stretch>
            <a:fillRect/>
          </a:stretch>
        </p:blipFill>
        <p:spPr bwMode="auto">
          <a:xfrm>
            <a:off x="1187624" y="3727575"/>
            <a:ext cx="6714861" cy="3130425"/>
          </a:xfrm>
          <a:prstGeom prst="rect">
            <a:avLst/>
          </a:prstGeom>
          <a:noFill/>
        </p:spPr>
      </p:pic>
      <p:pic>
        <p:nvPicPr>
          <p:cNvPr id="12296" name="Picture 8" descr="Как приручить дракона 3 (2018): дата выхода мультфильма, фото, сю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205"/>
            <a:ext cx="5148064" cy="35108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058446" y="0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Мимика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Тест: узнай какой ты дракон из трилогии «Как приручить дракона ..."/>
          <p:cNvPicPr>
            <a:picLocks noChangeAspect="1" noChangeArrowheads="1"/>
          </p:cNvPicPr>
          <p:nvPr/>
        </p:nvPicPr>
        <p:blipFill>
          <a:blip r:embed="rId2" cstate="print"/>
          <a:srcRect b="15433"/>
          <a:stretch>
            <a:fillRect/>
          </a:stretch>
        </p:blipFill>
        <p:spPr bwMode="auto">
          <a:xfrm>
            <a:off x="395536" y="2852936"/>
            <a:ext cx="8452635" cy="4005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12822" y="0"/>
            <a:ext cx="243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Характеристика звуков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260648"/>
            <a:ext cx="73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772816"/>
            <a:ext cx="1008112" cy="86409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4" name="Picture 6" descr="Винтаж Медь Корова Белл Антикварная Лошадь Овчарка Верблюд Собак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1728192" cy="17281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1988840"/>
            <a:ext cx="2081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СОГЛАСНЫЙ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амок навесной амбарный ЗВС-2 средний купить в Санкт-Петербурге ц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0736">
            <a:off x="3241817" y="771078"/>
            <a:ext cx="1609725" cy="1876425"/>
          </a:xfrm>
          <a:prstGeom prst="rect">
            <a:avLst/>
          </a:prstGeom>
          <a:noFill/>
        </p:spPr>
      </p:pic>
      <p:pic>
        <p:nvPicPr>
          <p:cNvPr id="1026" name="Picture 2" descr="Одноклассники | Двери, Дверные ручки, Антикварные две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892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 двери висит замок —</a:t>
            </a:r>
          </a:p>
          <a:p>
            <a:r>
              <a:rPr lang="ru-RU" dirty="0" smtClean="0"/>
              <a:t>Кто его открыть бы смог? Потянули…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Покрутили…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Постучали…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И открыли! </a:t>
            </a:r>
            <a:endParaRPr lang="ru-RU" dirty="0"/>
          </a:p>
        </p:txBody>
      </p:sp>
      <p:pic>
        <p:nvPicPr>
          <p:cNvPr id="2" name="Picture 2" descr="Обои Команда викингов на рабочий стол » Как приручить дракона"/>
          <p:cNvPicPr>
            <a:picLocks noChangeAspect="1" noChangeArrowheads="1"/>
          </p:cNvPicPr>
          <p:nvPr/>
        </p:nvPicPr>
        <p:blipFill>
          <a:blip r:embed="rId4" cstate="print"/>
          <a:srcRect r="8393"/>
          <a:stretch>
            <a:fillRect/>
          </a:stretch>
        </p:blipFill>
        <p:spPr bwMode="auto">
          <a:xfrm>
            <a:off x="0" y="3047388"/>
            <a:ext cx="4788024" cy="3543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оря: характеристика и тип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2050" name="Picture 2" descr="Как приручить дракона 2. Отзыв.: finsaver —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591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зуб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71402" flipH="1">
            <a:off x="1656297" y="646325"/>
            <a:ext cx="5964369" cy="535278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436096" y="0"/>
            <a:ext cx="3707904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A26A9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Автоматизация звука Р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A26A9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Песня Смерти(Death Song) | Wiki | Как Приручить Дракона [RUS] Am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3384376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0"/>
            <a:ext cx="3707904" cy="4766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A26A96"/>
                </a:solidFill>
              </a:rPr>
              <a:t>Автоматизация звука Р </a:t>
            </a:r>
            <a:endParaRPr lang="ru-RU" sz="2000" dirty="0">
              <a:solidFill>
                <a:srgbClr val="A26A96"/>
              </a:solidFill>
            </a:endParaRPr>
          </a:p>
        </p:txBody>
      </p:sp>
      <p:pic>
        <p:nvPicPr>
          <p:cNvPr id="8194" name="Picture 2" descr="Персонажи | Как приручить дракона"/>
          <p:cNvPicPr>
            <a:picLocks noChangeAspect="1" noChangeArrowheads="1"/>
          </p:cNvPicPr>
          <p:nvPr/>
        </p:nvPicPr>
        <p:blipFill>
          <a:blip r:embed="rId3" cstate="print"/>
          <a:srcRect b="5406"/>
          <a:stretch>
            <a:fillRect/>
          </a:stretch>
        </p:blipFill>
        <p:spPr bwMode="auto">
          <a:xfrm>
            <a:off x="683568" y="188640"/>
            <a:ext cx="2880320" cy="2963034"/>
          </a:xfrm>
          <a:prstGeom prst="rect">
            <a:avLst/>
          </a:prstGeom>
          <a:noFill/>
        </p:spPr>
      </p:pic>
      <p:pic>
        <p:nvPicPr>
          <p:cNvPr id="8196" name="Picture 4" descr="Драконы: Приключения ( Как приручить дракона ) - Встреча с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36096" y="620688"/>
            <a:ext cx="3240360" cy="243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1175E-6 L 0.94878 0.688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68178E-6 L -0.94097 -0.03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Барс, Вепрь и Забияка с Задиракой"/>
          <p:cNvPicPr>
            <a:picLocks noChangeAspect="1" noChangeArrowheads="1"/>
          </p:cNvPicPr>
          <p:nvPr/>
        </p:nvPicPr>
        <p:blipFill>
          <a:blip r:embed="rId2" cstate="print"/>
          <a:srcRect l="6100" r="6488"/>
          <a:stretch>
            <a:fillRect/>
          </a:stretch>
        </p:blipFill>
        <p:spPr bwMode="auto">
          <a:xfrm>
            <a:off x="-612576" y="980728"/>
            <a:ext cx="5328592" cy="3543300"/>
          </a:xfrm>
          <a:prstGeom prst="rect">
            <a:avLst/>
          </a:prstGeom>
          <a:noFill/>
        </p:spPr>
      </p:pic>
      <p:pic>
        <p:nvPicPr>
          <p:cNvPr id="24578" name="Picture 2" descr="Экзотическая Песня Смерти | Как приручить дракона вики | Fandom"/>
          <p:cNvPicPr>
            <a:picLocks noChangeAspect="1" noChangeArrowheads="1"/>
          </p:cNvPicPr>
          <p:nvPr/>
        </p:nvPicPr>
        <p:blipFill>
          <a:blip r:embed="rId3" cstate="print"/>
          <a:srcRect t="23077" b="3846"/>
          <a:stretch>
            <a:fillRect/>
          </a:stretch>
        </p:blipFill>
        <p:spPr bwMode="auto">
          <a:xfrm>
            <a:off x="2699792" y="2708920"/>
            <a:ext cx="3744416" cy="273630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36096" y="0"/>
            <a:ext cx="3707904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A26A9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Автоматизация звука Р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A26A9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.userapi.com/c844320/v844320652/7ac7d/94_5oz_QZS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021" t="39506" r="7802" b="13580"/>
          <a:stretch>
            <a:fillRect/>
          </a:stretch>
        </p:blipFill>
        <p:spPr bwMode="auto">
          <a:xfrm>
            <a:off x="251520" y="620688"/>
            <a:ext cx="7612002" cy="2808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Картинки трава и бабочки, полянка - Трава - Картинки PNG - Галере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24028"/>
            <a:ext cx="7003806" cy="2133972"/>
          </a:xfrm>
          <a:prstGeom prst="rect">
            <a:avLst/>
          </a:prstGeom>
          <a:noFill/>
        </p:spPr>
      </p:pic>
      <p:pic>
        <p:nvPicPr>
          <p:cNvPr id="5131" name="Picture 11" descr="Astrid and Stormfly - Как приручить дракона фото (36801790) - Fanpop"/>
          <p:cNvPicPr>
            <a:picLocks noChangeAspect="1" noChangeArrowheads="1"/>
          </p:cNvPicPr>
          <p:nvPr/>
        </p:nvPicPr>
        <p:blipFill>
          <a:blip r:embed="rId4" cstate="print"/>
          <a:srcRect l="50656" t="13253"/>
          <a:stretch>
            <a:fillRect/>
          </a:stretch>
        </p:blipFill>
        <p:spPr bwMode="auto">
          <a:xfrm>
            <a:off x="6228184" y="2751276"/>
            <a:ext cx="2915815" cy="3414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109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Логопедическое занятие.</vt:lpstr>
      <vt:lpstr>Слайд 2</vt:lpstr>
      <vt:lpstr>Слайд 3</vt:lpstr>
      <vt:lpstr>Слайд 4</vt:lpstr>
      <vt:lpstr>Слайд 5</vt:lpstr>
      <vt:lpstr>Слайд 6</vt:lpstr>
      <vt:lpstr>Автоматизация звука Р </vt:lpstr>
      <vt:lpstr>Слайд 8</vt:lpstr>
      <vt:lpstr>Слайд 9</vt:lpstr>
      <vt:lpstr>Слайд 10</vt:lpstr>
      <vt:lpstr>Слайд 11</vt:lpstr>
      <vt:lpstr>Слайд 12</vt:lpstr>
      <vt:lpstr>Слайд 13</vt:lpstr>
      <vt:lpstr>Скороговорка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занятие.</dc:title>
  <dc:creator>user</dc:creator>
  <cp:lastModifiedBy>sad382</cp:lastModifiedBy>
  <cp:revision>67</cp:revision>
  <dcterms:created xsi:type="dcterms:W3CDTF">2020-03-30T13:31:59Z</dcterms:created>
  <dcterms:modified xsi:type="dcterms:W3CDTF">2020-08-31T09:47:58Z</dcterms:modified>
</cp:coreProperties>
</file>