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handoutMasterIdLst>
    <p:handoutMasterId r:id="rId17"/>
  </p:handoutMasterIdLst>
  <p:sldIdLst>
    <p:sldId id="263" r:id="rId5"/>
    <p:sldId id="261" r:id="rId6"/>
    <p:sldId id="265" r:id="rId7"/>
    <p:sldId id="268" r:id="rId8"/>
    <p:sldId id="262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D6F64"/>
    <a:srgbClr val="52D0D4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255119" y="2146434"/>
            <a:ext cx="9144000" cy="734096"/>
          </a:xfrm>
          <a:prstGeom prst="rect">
            <a:avLst/>
          </a:prstGeom>
        </p:spPr>
        <p:txBody>
          <a:bodyPr anchor="b"/>
          <a:lstStyle>
            <a:lvl1pPr algn="ctr">
              <a:defRPr sz="4400" b="1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7562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183" y="5793897"/>
            <a:ext cx="752263" cy="7548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985" y="5894125"/>
            <a:ext cx="918402" cy="6546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59" y="5753300"/>
            <a:ext cx="876946" cy="7954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262" y="5723064"/>
            <a:ext cx="752263" cy="825717"/>
          </a:xfrm>
          <a:prstGeom prst="rect">
            <a:avLst/>
          </a:prstGeom>
        </p:spPr>
      </p:pic>
      <p:pic>
        <p:nvPicPr>
          <p:cNvPr id="10" name="Рисунок 5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73" y="5808704"/>
            <a:ext cx="686646" cy="7252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262940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без_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44241" y="1988437"/>
            <a:ext cx="4727899" cy="146719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45919" y="4087368"/>
            <a:ext cx="2743201" cy="1009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827263" y="4087368"/>
            <a:ext cx="3115575" cy="1009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88880" y="4087368"/>
            <a:ext cx="3038623" cy="1009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44241" y="1988437"/>
            <a:ext cx="4727899" cy="146719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45919" y="4087368"/>
            <a:ext cx="2743201" cy="1009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827263" y="4087368"/>
            <a:ext cx="3115575" cy="1009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88880" y="4087368"/>
            <a:ext cx="3038623" cy="1009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279" y="5394914"/>
            <a:ext cx="815392" cy="11573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93" y="5653516"/>
            <a:ext cx="862687" cy="9003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504" y="5549544"/>
            <a:ext cx="811518" cy="10042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994" y="5653516"/>
            <a:ext cx="906111" cy="9003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687" y="5311561"/>
            <a:ext cx="758552" cy="12406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79912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44241" y="1988437"/>
            <a:ext cx="4727899" cy="146719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45919" y="4087368"/>
            <a:ext cx="2743201" cy="1009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827263" y="4087368"/>
            <a:ext cx="3115575" cy="1009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88880" y="4087368"/>
            <a:ext cx="3038623" cy="1009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08" y="5489613"/>
            <a:ext cx="875309" cy="10618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275" y="5490138"/>
            <a:ext cx="823848" cy="10612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834" y="5621446"/>
            <a:ext cx="943301" cy="929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556" y="5315243"/>
            <a:ext cx="946083" cy="12361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029" y="5421664"/>
            <a:ext cx="941458" cy="1129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47693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480766" y="2343129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217" y="5631047"/>
            <a:ext cx="591214" cy="9050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66" y="5631047"/>
            <a:ext cx="739276" cy="9050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865" y="5631047"/>
            <a:ext cx="997786" cy="90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187" y="5637383"/>
            <a:ext cx="777475" cy="8987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64" y="5631048"/>
            <a:ext cx="690665" cy="9050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0" r:id="rId2"/>
    <p:sldLayoutId id="2147483696" r:id="rId3"/>
    <p:sldLayoutId id="2147483693" r:id="rId4"/>
    <p:sldLayoutId id="2147483686" r:id="rId5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96153" y="2031101"/>
            <a:ext cx="5599689" cy="1326859"/>
          </a:xfrm>
        </p:spPr>
        <p:txBody>
          <a:bodyPr/>
          <a:lstStyle/>
          <a:p>
            <a:r>
              <a:rPr lang="ru-RU" dirty="0"/>
              <a:t>МОЯ СЕМЬЯ!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Привет, меня зовут </a:t>
            </a:r>
            <a:r>
              <a:rPr lang="ru-RU" dirty="0" smtClean="0"/>
              <a:t>Юлия </a:t>
            </a:r>
            <a:r>
              <a:rPr lang="ru-RU" dirty="0"/>
              <a:t>Сергеевна!</a:t>
            </a:r>
          </a:p>
        </p:txBody>
      </p:sp>
    </p:spTree>
    <p:extLst>
      <p:ext uri="{BB962C8B-B14F-4D97-AF65-F5344CB8AC3E}">
        <p14:creationId xmlns="" xmlns:p14="http://schemas.microsoft.com/office/powerpoint/2010/main" val="9617360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0C97CB0-84A1-4BB9-89EE-351D04F6F7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3631" y="777351"/>
            <a:ext cx="6858000" cy="51435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AA55A1A9-E20F-4A7A-860D-E48DA7B52A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131" y="777351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5208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25032F-DD97-4B8F-A440-2FC258AFC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/>
              <a:t>Я люблю свою семью!!!</a:t>
            </a:r>
          </a:p>
        </p:txBody>
      </p:sp>
    </p:spTree>
    <p:extLst>
      <p:ext uri="{BB962C8B-B14F-4D97-AF65-F5344CB8AC3E}">
        <p14:creationId xmlns="" xmlns:p14="http://schemas.microsoft.com/office/powerpoint/2010/main" val="339142101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36E5453-7323-4EEA-910F-D8BD279CCD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71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161721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90" y="5748664"/>
            <a:ext cx="839946" cy="8289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53" y="5677861"/>
            <a:ext cx="945873" cy="89973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780" y="5768534"/>
            <a:ext cx="798200" cy="80906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827" y="5729070"/>
            <a:ext cx="591828" cy="84852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409" y="5860122"/>
            <a:ext cx="845281" cy="7174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E1CC98D-89F5-492D-B9D4-831A35542F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0556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279" y="5394914"/>
            <a:ext cx="815392" cy="11573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93" y="5653516"/>
            <a:ext cx="862687" cy="9003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504" y="5549544"/>
            <a:ext cx="811518" cy="100429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994" y="5653516"/>
            <a:ext cx="906111" cy="900321"/>
          </a:xfrm>
          <a:prstGeom prst="rect">
            <a:avLst/>
          </a:prstGeom>
        </p:spPr>
      </p:pic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3669838" y="1987337"/>
            <a:ext cx="4952084" cy="146719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Моих папу и маму зовут Сергей Игоревич и Виктория Евгеньевна!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00" y="5518905"/>
            <a:ext cx="631782" cy="10333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91784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08" y="5489613"/>
            <a:ext cx="875309" cy="10618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275" y="5490138"/>
            <a:ext cx="823848" cy="106127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834" y="5621446"/>
            <a:ext cx="943301" cy="92996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556" y="5315243"/>
            <a:ext cx="946083" cy="123617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029" y="5421664"/>
            <a:ext cx="941458" cy="1129750"/>
          </a:xfrm>
          <a:prstGeom prst="rect">
            <a:avLst/>
          </a:prstGeom>
        </p:spPr>
      </p:pic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3669838" y="1987337"/>
            <a:ext cx="4952084" cy="146719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dirty="0"/>
              <a:t>Введите сюда текст вопроса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B38BE34-53B1-406F-96EE-87D4D90086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1874" y="685571"/>
            <a:ext cx="6858000" cy="54868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40375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0766" y="2343129"/>
            <a:ext cx="5493984" cy="904896"/>
          </a:xfrm>
        </p:spPr>
        <p:txBody>
          <a:bodyPr/>
          <a:lstStyle/>
          <a:p>
            <a:pPr algn="ctr"/>
            <a:r>
              <a:rPr lang="ru-RU" sz="6000" dirty="0"/>
              <a:t>Моего брата зовут Артём!</a:t>
            </a:r>
          </a:p>
        </p:txBody>
      </p:sp>
    </p:spTree>
    <p:extLst>
      <p:ext uri="{BB962C8B-B14F-4D97-AF65-F5344CB8AC3E}">
        <p14:creationId xmlns="" xmlns:p14="http://schemas.microsoft.com/office/powerpoint/2010/main" val="20822195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96" y="4255521"/>
            <a:ext cx="615836" cy="660898"/>
          </a:xfrm>
          <a:prstGeom prst="rect">
            <a:avLst/>
          </a:prstGeom>
        </p:spPr>
      </p:pic>
      <p:pic>
        <p:nvPicPr>
          <p:cNvPr id="78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" y="5190044"/>
            <a:ext cx="680210" cy="680210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BF184DA0-9E4C-4420-A591-58FDE1115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D72EB11E-02A7-48C7-8AEF-E0BF802FA3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2D6A5362-B551-4EBE-A38A-1844C9A57B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14756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E87456-2CA0-4B05-83D9-9F5D3FB4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Мы любим ездить на велосипедах в парк и зимой кататься на коньках!</a:t>
            </a:r>
          </a:p>
        </p:txBody>
      </p:sp>
    </p:spTree>
    <p:extLst>
      <p:ext uri="{BB962C8B-B14F-4D97-AF65-F5344CB8AC3E}">
        <p14:creationId xmlns="" xmlns:p14="http://schemas.microsoft.com/office/powerpoint/2010/main" val="106198016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045A5B-DE59-45B2-9D70-C1322E3D4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4ED9342-C0DF-44C4-BF71-F3CD3B2408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B2221BA-343B-4717-87FE-CAA3366B8C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4E76EC7-E356-45EA-A023-E69F042585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5E7E644-AED7-4665-97C3-D1FECE7DF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250" y="857250"/>
            <a:ext cx="6858000" cy="51435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5414F24-D39C-479A-B07B-BE8613D24E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5094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230239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72452E-DBA8-45EC-AA44-491ABC137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960" y="2086092"/>
            <a:ext cx="4727899" cy="1467193"/>
          </a:xfrm>
        </p:spPr>
        <p:txBody>
          <a:bodyPr>
            <a:noAutofit/>
          </a:bodyPr>
          <a:lstStyle/>
          <a:p>
            <a:r>
              <a:rPr lang="ru-RU" sz="6000" dirty="0"/>
              <a:t>Этим летом мы ездили в Крым!</a:t>
            </a:r>
          </a:p>
        </p:txBody>
      </p:sp>
    </p:spTree>
    <p:extLst>
      <p:ext uri="{BB962C8B-B14F-4D97-AF65-F5344CB8AC3E}">
        <p14:creationId xmlns="" xmlns:p14="http://schemas.microsoft.com/office/powerpoint/2010/main" val="35242367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2BCA5436-F0B2-444F-B599-222CE7F44C6C}" vid="{E7F7DE61-75C5-4698-94C0-1A323E2F4CA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AB4484-BDF9-44A3-927A-0E8EDDB1441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875BB143-2D4C-4804-A2EE-7D28AD5042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3C4393-ACDB-4BF1-8882-2EC82EBB46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с тремя вариантами ответа</Template>
  <TotalTime>40</TotalTime>
  <Words>55</Words>
  <Application>Microsoft Office PowerPoint</Application>
  <PresentationFormat>Произвольный</PresentationFormat>
  <Paragraphs>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</vt:lpstr>
      <vt:lpstr>МОЯ СЕМЬЯ!</vt:lpstr>
      <vt:lpstr>Слайд 2</vt:lpstr>
      <vt:lpstr>Моих папу и маму зовут Сергей Игоревич и Виктория Евгеньевна!</vt:lpstr>
      <vt:lpstr>Введите сюда текст вопроса</vt:lpstr>
      <vt:lpstr>Моего брата зовут Артём!</vt:lpstr>
      <vt:lpstr>Слайд 6</vt:lpstr>
      <vt:lpstr>Мы любим ездить на велосипедах в парк и зимой кататься на коньках!</vt:lpstr>
      <vt:lpstr>Слайд 8</vt:lpstr>
      <vt:lpstr>Этим летом мы ездили в Крым!</vt:lpstr>
      <vt:lpstr>Слайд 10</vt:lpstr>
      <vt:lpstr>Я люблю свою семью!!!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СЕМЬЯ!</dc:title>
  <dc:creator>79226369258</dc:creator>
  <cp:lastModifiedBy>Zverdvd.org</cp:lastModifiedBy>
  <cp:revision>6</cp:revision>
  <dcterms:created xsi:type="dcterms:W3CDTF">2020-10-03T16:31:14Z</dcterms:created>
  <dcterms:modified xsi:type="dcterms:W3CDTF">2021-11-09T16:51:33Z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