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981FC5-7486-42A0-B392-BE5F0B2BFD68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1FEFFC-7205-4890-8924-6433CE05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Праздник который </a:t>
            </a:r>
            <a:r>
              <a:rPr lang="ru-RU" sz="2400" dirty="0"/>
              <a:t>отмечают в нашей </a:t>
            </a:r>
            <a:r>
              <a:rPr lang="ru-RU" sz="2400" dirty="0" smtClean="0"/>
              <a:t>стране </a:t>
            </a:r>
          </a:p>
          <a:p>
            <a:pPr algn="ctr"/>
            <a:r>
              <a:rPr lang="ru-RU" sz="2400" dirty="0" smtClean="0"/>
              <a:t>1 </a:t>
            </a:r>
            <a:r>
              <a:rPr lang="ru-RU" sz="2400" dirty="0"/>
              <a:t>Мая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2158990"/>
            <a:ext cx="6352381" cy="451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4878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Весна, сирень и птичек трель.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Вот он праздник важный.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Друзья, пришел к нам Первомай.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Кто с нами — тот отважный.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 ряды трудяг скорей вступай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празднуй с нами Первомай.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Чтобы страна, чтобы семья,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Гордились тружеником славным.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 забывай, всегда встречай 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Мир! Труд! Май!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0233" y="1746609"/>
            <a:ext cx="5257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04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6219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«Стихотворение про 1 Мая»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Автор: Сергей Михалков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встал сегодня раньше всех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 целых полчаса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под окном услышал смех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чьи-то голоса.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подбежал скорей к окну,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Я у окна стою,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Смотрю на улицу свою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Никак не узнаю!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Идёт народ по мостовой,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Где раньше шёл трамвай,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Несёт щиты над головой,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Над каждым слово «МАЙ»…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1" y="1124744"/>
            <a:ext cx="5750455" cy="44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5002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Да, май последний месяц весны, красивый, цветущий. В мае полностью оживает природа, оживает земля. Все труженики земли стараются успеть с весенними работами. Вот почему этот праздник называют Праздником весны и труда. Это как гимн красоте и народу.»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 здравствует Первое мая!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Да здравствуют труд и весна!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Пусть мир торжествует на свет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дружат народы земли,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так же на солнышке дети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Пускают весной корабли!»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5292080" cy="33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9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21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152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дом</cp:lastModifiedBy>
  <cp:revision>4</cp:revision>
  <dcterms:created xsi:type="dcterms:W3CDTF">2017-05-04T17:13:37Z</dcterms:created>
  <dcterms:modified xsi:type="dcterms:W3CDTF">2020-08-29T11:13:31Z</dcterms:modified>
</cp:coreProperties>
</file>