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9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5279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Тема: </a:t>
            </a:r>
            <a:r>
              <a:rPr lang="ru-RU" sz="4800" dirty="0" smtClean="0"/>
              <a:t>«ТАЙНЫ ВОДЫ»</a:t>
            </a:r>
            <a:endParaRPr lang="ru-RU" sz="48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224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и человек состоят на 70 % из воды!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845" y="2420888"/>
            <a:ext cx="3741903" cy="3940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2431222"/>
            <a:ext cx="4104456" cy="39957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5355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600" y="1715260"/>
            <a:ext cx="327484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8760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встречается в природе: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моря, океаны, водопады…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3808" y="4282288"/>
            <a:ext cx="3555802" cy="2222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37733" y="1524496"/>
            <a:ext cx="3677056" cy="2757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31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Реки, озёра, болота, родники…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1196752"/>
            <a:ext cx="3672408" cy="245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68501" y="1196752"/>
            <a:ext cx="3694188" cy="242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3933056"/>
            <a:ext cx="3805979" cy="253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8004" y="4010720"/>
            <a:ext cx="3754685" cy="250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86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8112" cy="1368152"/>
          </a:xfrm>
        </p:spPr>
        <p:txBody>
          <a:bodyPr/>
          <a:lstStyle/>
          <a:p>
            <a:pPr algn="ctr"/>
            <a:r>
              <a:rPr lang="ru-RU" sz="3200" dirty="0" smtClean="0"/>
              <a:t>Явления неживой природы, связанны </a:t>
            </a:r>
            <a:br>
              <a:rPr lang="ru-RU" sz="3200" dirty="0" smtClean="0"/>
            </a:br>
            <a:r>
              <a:rPr lang="ru-RU" sz="3200" dirty="0" smtClean="0"/>
              <a:t>с водой - роса, туман, облака, пар…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1" y="1693663"/>
            <a:ext cx="3600400" cy="2385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1693662"/>
            <a:ext cx="3640255" cy="2311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084" y="4418493"/>
            <a:ext cx="3715273" cy="2381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4418493"/>
            <a:ext cx="3640255" cy="2267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92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8434136" cy="864096"/>
          </a:xfrm>
        </p:spPr>
        <p:txBody>
          <a:bodyPr/>
          <a:lstStyle/>
          <a:p>
            <a:pPr algn="ctr"/>
            <a:r>
              <a:rPr lang="ru-RU" sz="3600" dirty="0" smtClean="0"/>
              <a:t>Дождь, снег, лёд, град, иней…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1268760"/>
            <a:ext cx="3635896" cy="227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080" y="4116232"/>
            <a:ext cx="3347864" cy="2358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423" y="1427622"/>
            <a:ext cx="3456384" cy="227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3933056"/>
            <a:ext cx="3524175" cy="27949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23208" y="2982106"/>
            <a:ext cx="3024336" cy="22682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658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132856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лаборатория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5172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СОСТОЯНИЯ ВОДЫ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6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772816"/>
            <a:ext cx="2448272" cy="39604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Вода- жидкая, и не имеет формы!</a:t>
            </a:r>
            <a:endParaRPr lang="ru-RU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9832" y="692695"/>
            <a:ext cx="5626968" cy="5709373"/>
          </a:xfrm>
        </p:spPr>
      </p:pic>
      <p:sp>
        <p:nvSpPr>
          <p:cNvPr id="6" name="TextBox 5"/>
          <p:cNvSpPr txBox="1"/>
          <p:nvPr/>
        </p:nvSpPr>
        <p:spPr>
          <a:xfrm>
            <a:off x="251520" y="620688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Опыт № 1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2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446040" cy="61039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Опыт № 2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1268760"/>
            <a:ext cx="7414592" cy="16085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Вода- не имеет цвета и вкуса, но может меняться при добавлении в неё других веществ (красители, ароматизаторы)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728" y="2996952"/>
            <a:ext cx="5111750" cy="32421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7764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2530624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Опыт № 3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352928" cy="1728192"/>
          </a:xfrm>
        </p:spPr>
        <p:txBody>
          <a:bodyPr/>
          <a:lstStyle/>
          <a:p>
            <a:r>
              <a:rPr lang="ru-RU" dirty="0" smtClean="0"/>
              <a:t>При испарении (когда вода сильно нагревается) </a:t>
            </a:r>
          </a:p>
          <a:p>
            <a:r>
              <a:rPr lang="ru-RU" dirty="0" smtClean="0"/>
              <a:t>вода превращается в пар.</a:t>
            </a:r>
          </a:p>
          <a:p>
            <a:r>
              <a:rPr lang="ru-RU" dirty="0" smtClean="0"/>
              <a:t>Пар при охлаждении, снова переходит в жидкое состояние и превращается в воду.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2852936"/>
            <a:ext cx="3960439" cy="3019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2924944"/>
            <a:ext cx="4473678" cy="297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03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78092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Облака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— взвешенные в атмосфере продукты конденсации водяного пара, видимые на небе с поверхности земли.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239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1760" y="3068960"/>
            <a:ext cx="4788024" cy="3569244"/>
          </a:xfrm>
        </p:spPr>
      </p:pic>
      <p:sp>
        <p:nvSpPr>
          <p:cNvPr id="5" name="TextBox 4"/>
          <p:cNvSpPr txBox="1"/>
          <p:nvPr/>
        </p:nvSpPr>
        <p:spPr>
          <a:xfrm>
            <a:off x="251520" y="1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слыхали о воде?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 она везде!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сосулька замерзает.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 туманом заползает.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Ледником в горах зовётся.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Лентой серебристой вьётся.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привыкли, что вода –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спутница всегда!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1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ДОЖДЬ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Водяной пар испаряется при теплой температуре, и превращается в дождевые капли.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0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Зимой капельки воды превращаются в снежинки, и на землю падает снег.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1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626" y="0"/>
            <a:ext cx="914662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при замерзании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Превращается в лёд.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3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578" y="188640"/>
            <a:ext cx="446449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 тепле лёд таит и снова превращается в воду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578" y="5515166"/>
            <a:ext cx="86044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Таким образом на земле происходит круговорот воды в природе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5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 природе путешествует вода,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Она не исчезает никогда.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То в снег превратиться, то в лёд,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Растает и снова в поход.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Вдруг в небо взовьётся,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Дождём обернётся.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Вокруг оглянитесь,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 природу вглядитесь.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Вас окружает везде и всегда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Это волшебница – вода</a:t>
            </a:r>
            <a:r>
              <a:rPr lang="ru-RU" sz="2000" b="1" i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609329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Берегите воду!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7105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695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Для чего нужна вода?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448272" cy="352839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Человек: пьет воду, готовит еду, моется, с помощью воды, (поливает) выращивает плоды.</a:t>
            </a:r>
            <a:endParaRPr lang="ru-RU" sz="2800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420000">
            <a:off x="3013034" y="362732"/>
            <a:ext cx="2658052" cy="2263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4" y="4003463"/>
            <a:ext cx="3326298" cy="2383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8176" y="1122723"/>
            <a:ext cx="2844925" cy="2327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4005064"/>
            <a:ext cx="3617507" cy="2383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60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3" y="483348"/>
            <a:ext cx="4749696" cy="3089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3166145"/>
            <a:ext cx="4319602" cy="30445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980728"/>
            <a:ext cx="4179252" cy="2797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5877272"/>
            <a:ext cx="896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ВОДА НУЖНА – ЖИВОТНЫМ, НАСЕКОМЫМ, ПТИЦАМ, РЫБАМ, РАСТЕНИЯМ!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141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1" y="404664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3789040"/>
            <a:ext cx="4396387" cy="2747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1302677"/>
            <a:ext cx="4355976" cy="2722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4869160"/>
            <a:ext cx="425881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Для чего растениям и животным нужна вода?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014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е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70747" cy="4427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916832"/>
            <a:ext cx="748883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Без воды – живые существа не смогут выжить!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9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ГДЕ </a:t>
            </a:r>
            <a:br>
              <a:rPr lang="ru-RU" sz="7200" dirty="0" smtClean="0"/>
            </a:br>
            <a:r>
              <a:rPr lang="ru-RU" sz="7200" dirty="0" smtClean="0"/>
              <a:t>живет вода?</a:t>
            </a:r>
            <a:endParaRPr lang="ru-RU" sz="7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304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Человек: пьет воду, готовит еду, моется, с помощью воды, (поливает) выращивает плоды.</vt:lpstr>
      <vt:lpstr>Слайд 5</vt:lpstr>
      <vt:lpstr>Для чего растениям и животным нужна вода?</vt:lpstr>
      <vt:lpstr>Слайд 7</vt:lpstr>
      <vt:lpstr>Слайд 8</vt:lpstr>
      <vt:lpstr>ГДЕ  живет вода?</vt:lpstr>
      <vt:lpstr>Земля и человек состоят на 70 % из воды!</vt:lpstr>
      <vt:lpstr>Слайд 11</vt:lpstr>
      <vt:lpstr>Слайд 12</vt:lpstr>
      <vt:lpstr>Явления неживой природы, связанны  с водой - роса, туман, облака, пар…</vt:lpstr>
      <vt:lpstr>Дождь, снег, лёд, град, иней… </vt:lpstr>
      <vt:lpstr>Слайд 15</vt:lpstr>
      <vt:lpstr>Слайд 16</vt:lpstr>
      <vt:lpstr>Опыт № 2</vt:lpstr>
      <vt:lpstr>Опыт № 3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общеразвивающего вида № 93» город Воронеж</dc:title>
  <dc:creator>user</dc:creator>
  <cp:lastModifiedBy>дом</cp:lastModifiedBy>
  <cp:revision>19</cp:revision>
  <dcterms:created xsi:type="dcterms:W3CDTF">2017-02-08T08:55:54Z</dcterms:created>
  <dcterms:modified xsi:type="dcterms:W3CDTF">2020-08-29T07:02:44Z</dcterms:modified>
</cp:coreProperties>
</file>